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5" r:id="rId5"/>
    <p:sldId id="266" r:id="rId6"/>
    <p:sldId id="272" r:id="rId7"/>
    <p:sldId id="271" r:id="rId8"/>
    <p:sldId id="261" r:id="rId9"/>
    <p:sldId id="273" r:id="rId10"/>
    <p:sldId id="262" r:id="rId11"/>
    <p:sldId id="274" r:id="rId12"/>
    <p:sldId id="263" r:id="rId13"/>
    <p:sldId id="275" r:id="rId14"/>
    <p:sldId id="276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255"/>
    <a:srgbClr val="5C6B6B"/>
    <a:srgbClr val="1F77B4"/>
    <a:srgbClr val="8A5348"/>
    <a:srgbClr val="EFE3E1"/>
    <a:srgbClr val="E9F5DB"/>
    <a:srgbClr val="92D050"/>
    <a:srgbClr val="52CBBE"/>
    <a:srgbClr val="FF2121"/>
    <a:srgbClr val="EDE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95" autoAdjust="0"/>
    <p:restoredTop sz="72503" autoAdjust="0"/>
  </p:normalViewPr>
  <p:slideViewPr>
    <p:cSldViewPr snapToGrid="0">
      <p:cViewPr>
        <p:scale>
          <a:sx n="100" d="100"/>
          <a:sy n="100" d="100"/>
        </p:scale>
        <p:origin x="84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BF3F4-3045-4A55-95B9-B3E674983A54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C642E-FBED-4E84-90FD-621E24D0A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6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algn="ctr" rtl="0"/>
            <a:endParaRPr lang="en-US" sz="1800" b="1" i="0" u="none" strike="noStrike" baseline="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43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3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7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33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46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1154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51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0053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35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0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72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75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56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8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743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43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84663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C642E-FBED-4E84-90FD-621E24D0A9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0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085F-39AA-4BF6-ADC6-DB7E6A845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D6840-804A-4EE2-9237-DF3082EB0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C296-AA56-4995-96B1-D96538F6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C3924-1C30-4845-9069-2D2F6577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FC659-45A1-4C7E-B589-BAD2480A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44C-1C10-4877-A07B-7B05AC2E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B4D26-52B4-4898-8552-2F1D054D7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6C5B-66A8-4A81-A45D-93D23D72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F744-22AB-4762-A675-ACF00C14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FC1B-4952-452B-B8EE-283480E4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877EA-AC99-405D-B38F-4660E72FF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066D8-189F-488D-A7E5-4459F9B2E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BEAFC-B594-451D-8850-A7A24657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D64D5-5E6F-4CB3-B6D5-8699A805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B1F07-FD96-433B-95F4-B0A3D7C3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0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169F-C062-4D8D-9958-1D64499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87B74-E2BF-4A3A-8FA7-7C2B278FF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4C83-1284-4BB3-B0F1-7527C896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4C6C-5C03-4C0D-999F-46A8D8FE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4CEED-C381-4F77-974B-A24C4CF9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5723-8353-4BF9-B9CB-2D34455A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87A1-AD7E-4378-B552-DC83DB288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AF83E-646C-443E-9282-7819CF52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728B-3948-4C88-AAA0-4F54A3C4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F194-5328-4DA6-BBA8-8B80D2D5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1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FCAF-C8A8-4867-B332-B1DB7EEA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72D0-2806-40E1-B714-009535E16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C12FF-C408-4261-86B1-E469061B0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18A1-9C6F-4CCF-A77B-2713F67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44AEE-3393-4D49-9979-D6D98B66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99E8-B06B-4E92-8E2B-46D25471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1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1621-F7F5-4BB1-90B7-5918C21E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D1E33-57A8-46FC-9F0A-DBAAC8313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DF519-9420-4361-B317-69BDEF3C1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7AFEA-2435-4690-9A20-FAF6F3D9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35725-854D-4F34-B863-B1C6AD61D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F3BB0-E2B3-4BDF-9FC8-3CA1730F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03049-F984-41BE-AA9F-2BCF0CC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B8A0D-A110-4D1A-9C5E-CD82DAC8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0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6A4-97ED-4F1E-8E89-4709772A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927F1-7B9B-4828-874E-E75145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C380D-0A32-42DB-B1E4-2D6DE111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13471-C12C-447D-8C9F-DC9A49EB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7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931D3-8B39-47ED-B2CF-9CCB73D4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B8897-1640-4FB0-BBA7-22F9CB2D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B87AA-C7C2-4464-8067-1B84C8B1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8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79F1-FA60-42A8-9D3F-17A0EC69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EB8A-DA26-459D-ACE1-0646B2C4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13457-EAFE-4A31-BAE9-494DCE916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87ABB-5AE7-446E-9333-CFBE002E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5996A-0D3E-4141-905C-09E425F9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AD0C1-EBF9-41E8-B1DF-9B75B30B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5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7464-C7F0-4B64-9465-9A2BC202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D177E-335A-4379-BFB6-6F6502707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966AD-1EDB-4702-B13F-25E92CE12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9F454-B1AD-474C-8296-DD6D65DB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9C371-7954-4586-B599-0631A88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B02A8-1BAD-4A42-B2BF-78176A5A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ACDEC-4A75-4D7E-A116-13449631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86FBE-71E4-4C4E-85BE-9BB04B5D8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29899-B643-4492-BE2B-7EEE6CF36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9B81-D1BB-4DF3-A8CC-0F35E61FCDB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BEC5-2151-47BB-9484-437784F4C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11DA-074A-41E0-9609-A511677CC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D3D9CF5-C94B-4648-A40A-5E8E6C22BC43}"/>
              </a:ext>
            </a:extLst>
          </p:cNvPr>
          <p:cNvGrpSpPr/>
          <p:nvPr/>
        </p:nvGrpSpPr>
        <p:grpSpPr>
          <a:xfrm>
            <a:off x="3963701" y="1217610"/>
            <a:ext cx="7640185" cy="2923877"/>
            <a:chOff x="4136103" y="2257805"/>
            <a:chExt cx="6075598" cy="292387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192D459-FCE7-47CA-AB13-2787C1BD3D6E}"/>
                </a:ext>
              </a:extLst>
            </p:cNvPr>
            <p:cNvSpPr txBox="1"/>
            <p:nvPr/>
          </p:nvSpPr>
          <p:spPr>
            <a:xfrm>
              <a:off x="4228251" y="2257805"/>
              <a:ext cx="5983450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COVID-19 Impacts</a:t>
              </a:r>
            </a:p>
            <a:p>
              <a:pPr algn="ctr"/>
              <a:r>
                <a:rPr 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On</a:t>
              </a:r>
            </a:p>
            <a:p>
              <a:pPr algn="ctr"/>
              <a:r>
                <a:rPr 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Business and Workforce Trends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047654-9AE4-48BA-A706-5BE049ABA848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9308754" y="-59762"/>
            <a:ext cx="12482920" cy="6917762"/>
            <a:chOff x="-9296849" y="-59762"/>
            <a:chExt cx="12482920" cy="691776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-4136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04249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89700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64579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56675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7428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FCB4A7-865A-4972-A1AC-B0D1E16022B2}"/>
                </a:ext>
              </a:extLst>
            </p:cNvPr>
            <p:cNvSpPr txBox="1"/>
            <p:nvPr/>
          </p:nvSpPr>
          <p:spPr>
            <a:xfrm rot="16200000">
              <a:off x="1453484" y="2257194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42582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35578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25580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18587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892910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194973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46176"/>
            <a:chOff x="-12129822" y="0"/>
            <a:chExt cx="12482924" cy="694617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3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7051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pic>
        <p:nvPicPr>
          <p:cNvPr id="4" name="Picture 3" descr="A black and white photo of a city&#10;&#10;Description automatically generated">
            <a:extLst>
              <a:ext uri="{FF2B5EF4-FFF2-40B4-BE49-F238E27FC236}">
                <a16:creationId xmlns:a16="http://schemas.microsoft.com/office/drawing/2014/main" id="{72C61DB6-D718-4B68-AA5F-D5631B0A3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73468" y="0"/>
            <a:ext cx="9018531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69C26E-CA95-4617-B1C2-25DFD208A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3467" y="-4137"/>
            <a:ext cx="9018531" cy="6950313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9E3F6-2DFB-448B-9ADD-6FD0F8776B47}"/>
              </a:ext>
            </a:extLst>
          </p:cNvPr>
          <p:cNvSpPr txBox="1"/>
          <p:nvPr/>
        </p:nvSpPr>
        <p:spPr>
          <a:xfrm>
            <a:off x="4997684" y="3668732"/>
            <a:ext cx="5836471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dirty="0">
                <a:solidFill>
                  <a:schemeClr val="bg1"/>
                </a:solidFill>
              </a:rPr>
              <a:t>COVID-19 Impacts </a:t>
            </a:r>
          </a:p>
          <a:p>
            <a:pPr algn="ctr">
              <a:tabLst>
                <a:tab pos="347663" algn="l"/>
              </a:tabLst>
            </a:pPr>
            <a:r>
              <a:rPr lang="en-US" sz="4000" dirty="0">
                <a:solidFill>
                  <a:schemeClr val="bg1"/>
                </a:solidFill>
              </a:rPr>
              <a:t>Business </a:t>
            </a:r>
          </a:p>
          <a:p>
            <a:pPr algn="ctr">
              <a:tabLst>
                <a:tab pos="347663" algn="l"/>
              </a:tabLst>
            </a:pPr>
            <a:r>
              <a:rPr lang="en-US" sz="4000" dirty="0">
                <a:solidFill>
                  <a:schemeClr val="bg1"/>
                </a:solidFill>
              </a:rPr>
              <a:t>&amp; </a:t>
            </a:r>
          </a:p>
          <a:p>
            <a:pPr algn="ctr">
              <a:tabLst>
                <a:tab pos="347663" algn="l"/>
              </a:tabLst>
            </a:pPr>
            <a:r>
              <a:rPr lang="en-US" sz="4000" dirty="0">
                <a:solidFill>
                  <a:schemeClr val="bg1"/>
                </a:solidFill>
              </a:rPr>
              <a:t>Workforce Trends </a:t>
            </a:r>
            <a:r>
              <a:rPr lang="en-US" sz="4000" dirty="0"/>
              <a:t> 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08BFD-44B7-4204-B18B-76A735C07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75" y="1046989"/>
            <a:ext cx="2572502" cy="25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60805"/>
            <a:ext cx="12482920" cy="6918805"/>
            <a:chOff x="-9296849" y="-60805"/>
            <a:chExt cx="12482920" cy="69188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-5179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03206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9630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7262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737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66759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43180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3617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883351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176347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09957"/>
            <a:chOff x="-12129822" y="0"/>
            <a:chExt cx="12482924" cy="690995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41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3429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730AF38-C93C-4539-84EE-C160D80267BC}"/>
              </a:ext>
            </a:extLst>
          </p:cNvPr>
          <p:cNvGrpSpPr/>
          <p:nvPr/>
        </p:nvGrpSpPr>
        <p:grpSpPr>
          <a:xfrm>
            <a:off x="891326" y="293201"/>
            <a:ext cx="9488131" cy="900408"/>
            <a:chOff x="3200263" y="238883"/>
            <a:chExt cx="5496695" cy="90040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94A6DAD-7658-4B42-A9DF-22D538B4328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Impact of COVID-19 on Mobility Trends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FFD670B-A14D-4C72-8804-0FED848DFD71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20FFF8F-8794-44A7-A957-51C5C9DF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0960" y="1669252"/>
            <a:ext cx="7176260" cy="478417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E0AD7D-A66A-42C4-971D-7070556B5EB8}"/>
              </a:ext>
            </a:extLst>
          </p:cNvPr>
          <p:cNvSpPr txBox="1"/>
          <p:nvPr/>
        </p:nvSpPr>
        <p:spPr>
          <a:xfrm>
            <a:off x="945542" y="1039721"/>
            <a:ext cx="9388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D7373"/>
                </a:solidFill>
                <a:latin typeface="Tw Cen MT" panose="020B0602020104020603" pitchFamily="34" charset="0"/>
              </a:rPr>
              <a:t>Correlation Between Population Staying at Home &amp; COVID-19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ED03D-1B1A-49FC-B3AD-CAB084C38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5" y="4721426"/>
            <a:ext cx="762000" cy="161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A8F23-F524-47B6-AC12-ACAA86DFBAA8}"/>
              </a:ext>
            </a:extLst>
          </p:cNvPr>
          <p:cNvSpPr txBox="1"/>
          <p:nvPr/>
        </p:nvSpPr>
        <p:spPr>
          <a:xfrm>
            <a:off x="7478804" y="4648499"/>
            <a:ext cx="595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2121"/>
                </a:solidFill>
              </a:rPr>
              <a:t>8%</a:t>
            </a:r>
          </a:p>
        </p:txBody>
      </p:sp>
    </p:spTree>
    <p:extLst>
      <p:ext uri="{BB962C8B-B14F-4D97-AF65-F5344CB8AC3E}">
        <p14:creationId xmlns:p14="http://schemas.microsoft.com/office/powerpoint/2010/main" val="158663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60805"/>
            <a:ext cx="12482920" cy="6918805"/>
            <a:chOff x="-9296849" y="-60805"/>
            <a:chExt cx="12482920" cy="69188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-5179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03206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9630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7262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737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66759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43180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3617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883351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176347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09957"/>
            <a:chOff x="-12129822" y="0"/>
            <a:chExt cx="12482924" cy="690995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41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3429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730AF38-C93C-4539-84EE-C160D80267BC}"/>
              </a:ext>
            </a:extLst>
          </p:cNvPr>
          <p:cNvGrpSpPr/>
          <p:nvPr/>
        </p:nvGrpSpPr>
        <p:grpSpPr>
          <a:xfrm>
            <a:off x="891326" y="293201"/>
            <a:ext cx="9488131" cy="900408"/>
            <a:chOff x="3200263" y="238883"/>
            <a:chExt cx="5496695" cy="90040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94A6DAD-7658-4B42-A9DF-22D538B4328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Impact of COVID-19 on Mobility Trends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FFD670B-A14D-4C72-8804-0FED848DFD71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20FFF8F-8794-44A7-A957-51C5C9DF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0714" y="1818801"/>
            <a:ext cx="8470570" cy="451763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E0AD7D-A66A-42C4-971D-7070556B5EB8}"/>
              </a:ext>
            </a:extLst>
          </p:cNvPr>
          <p:cNvSpPr txBox="1"/>
          <p:nvPr/>
        </p:nvSpPr>
        <p:spPr>
          <a:xfrm>
            <a:off x="945542" y="1039721"/>
            <a:ext cx="9388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D7373"/>
                </a:solidFill>
                <a:latin typeface="Tw Cen MT" panose="020B0602020104020603" pitchFamily="34" charset="0"/>
              </a:rPr>
              <a:t>Mobility Trend vs COVID Cases/Deaths Trend at National Level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BBB83E-10B3-4E9E-809D-5D3A6E11CD59}"/>
              </a:ext>
            </a:extLst>
          </p:cNvPr>
          <p:cNvCxnSpPr/>
          <p:nvPr/>
        </p:nvCxnSpPr>
        <p:spPr>
          <a:xfrm flipV="1">
            <a:off x="3228975" y="4560094"/>
            <a:ext cx="882324" cy="304800"/>
          </a:xfrm>
          <a:prstGeom prst="straightConnector1">
            <a:avLst/>
          </a:prstGeom>
          <a:ln w="44450">
            <a:solidFill>
              <a:srgbClr val="52C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78BCBF-E9FC-475A-BD1F-88D0C6EA478F}"/>
              </a:ext>
            </a:extLst>
          </p:cNvPr>
          <p:cNvSpPr txBox="1"/>
          <p:nvPr/>
        </p:nvSpPr>
        <p:spPr>
          <a:xfrm>
            <a:off x="3370099" y="4311443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2CBBE"/>
                </a:solidFill>
              </a:rPr>
              <a:t>31%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B8AB2F-1C00-4BEC-8AE9-BED2AABF6A71}"/>
              </a:ext>
            </a:extLst>
          </p:cNvPr>
          <p:cNvCxnSpPr>
            <a:cxnSpLocks/>
          </p:cNvCxnSpPr>
          <p:nvPr/>
        </p:nvCxnSpPr>
        <p:spPr>
          <a:xfrm>
            <a:off x="4120824" y="4560094"/>
            <a:ext cx="813126" cy="120681"/>
          </a:xfrm>
          <a:prstGeom prst="line">
            <a:avLst/>
          </a:prstGeom>
          <a:ln w="44450">
            <a:solidFill>
              <a:srgbClr val="52C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5284B3-D205-4188-BA8A-17076F63F363}"/>
              </a:ext>
            </a:extLst>
          </p:cNvPr>
          <p:cNvCxnSpPr/>
          <p:nvPr/>
        </p:nvCxnSpPr>
        <p:spPr>
          <a:xfrm>
            <a:off x="4933950" y="4683919"/>
            <a:ext cx="942975" cy="115230"/>
          </a:xfrm>
          <a:prstGeom prst="line">
            <a:avLst/>
          </a:prstGeom>
          <a:ln w="44450">
            <a:solidFill>
              <a:srgbClr val="52C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2C8FA6-2789-460C-8EA9-9A54490F095D}"/>
              </a:ext>
            </a:extLst>
          </p:cNvPr>
          <p:cNvCxnSpPr/>
          <p:nvPr/>
        </p:nvCxnSpPr>
        <p:spPr>
          <a:xfrm>
            <a:off x="5899253" y="4799149"/>
            <a:ext cx="806347" cy="0"/>
          </a:xfrm>
          <a:prstGeom prst="straightConnector1">
            <a:avLst/>
          </a:prstGeom>
          <a:ln w="44450">
            <a:solidFill>
              <a:srgbClr val="52C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4575995-46EF-48E9-8928-13E5783D4BBF}"/>
              </a:ext>
            </a:extLst>
          </p:cNvPr>
          <p:cNvSpPr txBox="1"/>
          <p:nvPr/>
        </p:nvSpPr>
        <p:spPr>
          <a:xfrm>
            <a:off x="5203444" y="4359068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2CBBE"/>
                </a:solidFill>
              </a:rPr>
              <a:t>19%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A738D8-E63C-4279-9A6E-CD2A96EE24A5}"/>
              </a:ext>
            </a:extLst>
          </p:cNvPr>
          <p:cNvCxnSpPr/>
          <p:nvPr/>
        </p:nvCxnSpPr>
        <p:spPr>
          <a:xfrm flipV="1">
            <a:off x="6705600" y="4620434"/>
            <a:ext cx="904875" cy="178715"/>
          </a:xfrm>
          <a:prstGeom prst="straightConnector1">
            <a:avLst/>
          </a:prstGeom>
          <a:ln w="44450">
            <a:solidFill>
              <a:srgbClr val="52C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6B7ADF-23EC-4527-9C15-8435B6B265AC}"/>
              </a:ext>
            </a:extLst>
          </p:cNvPr>
          <p:cNvCxnSpPr>
            <a:cxnSpLocks/>
          </p:cNvCxnSpPr>
          <p:nvPr/>
        </p:nvCxnSpPr>
        <p:spPr>
          <a:xfrm flipV="1">
            <a:off x="6713048" y="5754561"/>
            <a:ext cx="894633" cy="21604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66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0" grpId="0"/>
      <p:bldP spid="10" grpId="1"/>
      <p:bldP spid="72" grpId="0"/>
      <p:bldP spid="7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60797"/>
            <a:ext cx="12482920" cy="6918797"/>
            <a:chOff x="-9296849" y="-60797"/>
            <a:chExt cx="12482920" cy="69187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-5171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03214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056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63564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73756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66752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43183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36179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919567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212563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09953"/>
            <a:chOff x="-12129822" y="0"/>
            <a:chExt cx="12482924" cy="690995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37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342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26B7852-3295-4A29-A54F-CA13BC670A69}"/>
              </a:ext>
            </a:extLst>
          </p:cNvPr>
          <p:cNvGrpSpPr/>
          <p:nvPr/>
        </p:nvGrpSpPr>
        <p:grpSpPr>
          <a:xfrm>
            <a:off x="438823" y="329413"/>
            <a:ext cx="9495493" cy="1200329"/>
            <a:chOff x="3200263" y="238883"/>
            <a:chExt cx="5496695" cy="120032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49A181-2CD4-4ACF-9873-0D0C23292C2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A0A8"/>
                  </a:solidFill>
                  <a:latin typeface="Tw Cen MT" panose="020B0602020104020603" pitchFamily="34" charset="0"/>
                </a:rPr>
                <a:t>Safest Travel Destination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7C52F69-B375-40FD-82E7-88B46A4E4592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AAAC522-3C54-4AF9-BD1C-D5EA9760C81D}"/>
              </a:ext>
            </a:extLst>
          </p:cNvPr>
          <p:cNvSpPr txBox="1"/>
          <p:nvPr/>
        </p:nvSpPr>
        <p:spPr>
          <a:xfrm>
            <a:off x="1762538" y="1044355"/>
            <a:ext cx="6848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C6B6B"/>
                </a:solidFill>
                <a:latin typeface="Tw Cen MT" panose="020B0602020104020603" pitchFamily="34" charset="0"/>
              </a:rPr>
              <a:t>Representative Population Estimated from 2019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C33E1FE5-A713-4513-9633-F0F1B00FF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2988" y="1611620"/>
            <a:ext cx="7267162" cy="4844776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0FCC1396-C14C-456E-B93A-92167B2CD3FA}"/>
              </a:ext>
            </a:extLst>
          </p:cNvPr>
          <p:cNvSpPr/>
          <p:nvPr/>
        </p:nvSpPr>
        <p:spPr>
          <a:xfrm>
            <a:off x="1686321" y="3276600"/>
            <a:ext cx="361553" cy="2232113"/>
          </a:xfrm>
          <a:prstGeom prst="ellipse">
            <a:avLst/>
          </a:prstGeom>
          <a:solidFill>
            <a:srgbClr val="E9F5DB">
              <a:alpha val="52549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1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60797"/>
            <a:ext cx="12482920" cy="6918797"/>
            <a:chOff x="-9296849" y="-60797"/>
            <a:chExt cx="12482920" cy="69187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-5171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03214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056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63564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73756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66752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43183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36179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919567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212563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09953"/>
            <a:chOff x="-12129822" y="0"/>
            <a:chExt cx="12482924" cy="690995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37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342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26B7852-3295-4A29-A54F-CA13BC670A69}"/>
              </a:ext>
            </a:extLst>
          </p:cNvPr>
          <p:cNvGrpSpPr/>
          <p:nvPr/>
        </p:nvGrpSpPr>
        <p:grpSpPr>
          <a:xfrm>
            <a:off x="438823" y="329413"/>
            <a:ext cx="9495493" cy="1200329"/>
            <a:chOff x="3200263" y="238883"/>
            <a:chExt cx="5496695" cy="120032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49A181-2CD4-4ACF-9873-0D0C23292C2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A0A8"/>
                  </a:solidFill>
                  <a:latin typeface="Tw Cen MT" panose="020B0602020104020603" pitchFamily="34" charset="0"/>
                </a:rPr>
                <a:t>Safest Travel Destination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7C52F69-B375-40FD-82E7-88B46A4E4592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AAAC522-3C54-4AF9-BD1C-D5EA9760C81D}"/>
              </a:ext>
            </a:extLst>
          </p:cNvPr>
          <p:cNvSpPr txBox="1"/>
          <p:nvPr/>
        </p:nvSpPr>
        <p:spPr>
          <a:xfrm>
            <a:off x="1762538" y="1044355"/>
            <a:ext cx="6848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C6B6B"/>
                </a:solidFill>
                <a:latin typeface="Tw Cen MT" panose="020B0602020104020603" pitchFamily="34" charset="0"/>
              </a:rPr>
              <a:t>Top 15 Safest Counties in US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C33E1FE5-A713-4513-9633-F0F1B00FF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2988" y="1611621"/>
            <a:ext cx="7267162" cy="4844774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6AFA3087-6922-45A2-B471-881766D59618}"/>
              </a:ext>
            </a:extLst>
          </p:cNvPr>
          <p:cNvSpPr/>
          <p:nvPr/>
        </p:nvSpPr>
        <p:spPr>
          <a:xfrm rot="2798478">
            <a:off x="1894238" y="5364020"/>
            <a:ext cx="342988" cy="1037091"/>
          </a:xfrm>
          <a:prstGeom prst="ellipse">
            <a:avLst/>
          </a:prstGeom>
          <a:solidFill>
            <a:srgbClr val="E9F5DB">
              <a:alpha val="52549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9EDC9B-0FBC-4DF1-B107-BAAC3CFA0D68}"/>
              </a:ext>
            </a:extLst>
          </p:cNvPr>
          <p:cNvSpPr/>
          <p:nvPr/>
        </p:nvSpPr>
        <p:spPr>
          <a:xfrm>
            <a:off x="2229909" y="3743324"/>
            <a:ext cx="352425" cy="17035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9FA3E21-07CE-40C3-91DE-90BF828FC882}"/>
              </a:ext>
            </a:extLst>
          </p:cNvPr>
          <p:cNvSpPr/>
          <p:nvPr/>
        </p:nvSpPr>
        <p:spPr>
          <a:xfrm rot="2798478">
            <a:off x="4894502" y="5406504"/>
            <a:ext cx="342988" cy="766001"/>
          </a:xfrm>
          <a:prstGeom prst="ellipse">
            <a:avLst/>
          </a:prstGeom>
          <a:solidFill>
            <a:srgbClr val="E9F5DB">
              <a:alpha val="52549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F85601-6E71-4B0F-A081-9EF203F36917}"/>
              </a:ext>
            </a:extLst>
          </p:cNvPr>
          <p:cNvSpPr/>
          <p:nvPr/>
        </p:nvSpPr>
        <p:spPr>
          <a:xfrm>
            <a:off x="5161684" y="2998264"/>
            <a:ext cx="352425" cy="245059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C0807BB-FF4C-438D-A005-6EF536B203BD}"/>
              </a:ext>
            </a:extLst>
          </p:cNvPr>
          <p:cNvSpPr/>
          <p:nvPr/>
        </p:nvSpPr>
        <p:spPr>
          <a:xfrm rot="2798478">
            <a:off x="7715100" y="5362866"/>
            <a:ext cx="342988" cy="1037091"/>
          </a:xfrm>
          <a:prstGeom prst="ellipse">
            <a:avLst/>
          </a:prstGeom>
          <a:solidFill>
            <a:srgbClr val="E9F5DB">
              <a:alpha val="52549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F51FD9-8974-47C8-94DE-160FCDB545E9}"/>
              </a:ext>
            </a:extLst>
          </p:cNvPr>
          <p:cNvSpPr/>
          <p:nvPr/>
        </p:nvSpPr>
        <p:spPr>
          <a:xfrm>
            <a:off x="8069821" y="2004602"/>
            <a:ext cx="352425" cy="344111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8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4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60797"/>
            <a:ext cx="12482920" cy="6918797"/>
            <a:chOff x="-9296849" y="-60797"/>
            <a:chExt cx="12482920" cy="69187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-5171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03214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056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63564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73756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66752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43183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36179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919567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212563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09953"/>
            <a:chOff x="-12129822" y="0"/>
            <a:chExt cx="12482924" cy="690995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37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342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26B7852-3295-4A29-A54F-CA13BC670A69}"/>
              </a:ext>
            </a:extLst>
          </p:cNvPr>
          <p:cNvGrpSpPr/>
          <p:nvPr/>
        </p:nvGrpSpPr>
        <p:grpSpPr>
          <a:xfrm>
            <a:off x="438822" y="103327"/>
            <a:ext cx="9495493" cy="1200329"/>
            <a:chOff x="3200263" y="238883"/>
            <a:chExt cx="5496695" cy="120032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49A181-2CD4-4ACF-9873-0D0C23292C2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A0A8"/>
                  </a:solidFill>
                  <a:latin typeface="Tw Cen MT" panose="020B0602020104020603" pitchFamily="34" charset="0"/>
                </a:rPr>
                <a:t>Safest Travel Destination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7C52F69-B375-40FD-82E7-88B46A4E4592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AAAC522-3C54-4AF9-BD1C-D5EA9760C81D}"/>
              </a:ext>
            </a:extLst>
          </p:cNvPr>
          <p:cNvSpPr txBox="1"/>
          <p:nvPr/>
        </p:nvSpPr>
        <p:spPr>
          <a:xfrm>
            <a:off x="1762537" y="679198"/>
            <a:ext cx="6848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C6B6B"/>
                </a:solidFill>
                <a:latin typeface="Tw Cen MT" panose="020B0602020104020603" pitchFamily="34" charset="0"/>
              </a:rPr>
              <a:t>US County Level Map with Cases per Thousand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4E6BAA7-6F95-4F84-A175-DEDC94E41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71" y="1234989"/>
            <a:ext cx="7574138" cy="54100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060F63-06D4-4B5D-917A-8D219F4075CB}"/>
              </a:ext>
            </a:extLst>
          </p:cNvPr>
          <p:cNvCxnSpPr/>
          <p:nvPr/>
        </p:nvCxnSpPr>
        <p:spPr>
          <a:xfrm>
            <a:off x="3640509" y="4425758"/>
            <a:ext cx="717846" cy="1405679"/>
          </a:xfrm>
          <a:prstGeom prst="straightConnector1">
            <a:avLst/>
          </a:prstGeom>
          <a:ln w="38100">
            <a:solidFill>
              <a:srgbClr val="4402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7EC9AE9-C6D3-4B15-8D14-B9C569572E56}"/>
              </a:ext>
            </a:extLst>
          </p:cNvPr>
          <p:cNvSpPr/>
          <p:nvPr/>
        </p:nvSpPr>
        <p:spPr>
          <a:xfrm>
            <a:off x="4382671" y="5805271"/>
            <a:ext cx="2718793" cy="236637"/>
          </a:xfrm>
          <a:custGeom>
            <a:avLst/>
            <a:gdLst>
              <a:gd name="connsiteX0" fmla="*/ 1037480 w 2718793"/>
              <a:gd name="connsiteY0" fmla="*/ 154633 h 236637"/>
              <a:gd name="connsiteX1" fmla="*/ 1075580 w 2718793"/>
              <a:gd name="connsiteY1" fmla="*/ 154633 h 236637"/>
              <a:gd name="connsiteX2" fmla="*/ 1056032 w 2718793"/>
              <a:gd name="connsiteY2" fmla="*/ 206921 h 236637"/>
              <a:gd name="connsiteX3" fmla="*/ 1056033 w 2718793"/>
              <a:gd name="connsiteY3" fmla="*/ 206921 h 236637"/>
              <a:gd name="connsiteX4" fmla="*/ 1044923 w 2718793"/>
              <a:gd name="connsiteY4" fmla="*/ 236637 h 236637"/>
              <a:gd name="connsiteX5" fmla="*/ 1022896 w 2718793"/>
              <a:gd name="connsiteY5" fmla="*/ 236637 h 236637"/>
              <a:gd name="connsiteX6" fmla="*/ 1028181 w 2718793"/>
              <a:gd name="connsiteY6" fmla="*/ 206921 h 236637"/>
              <a:gd name="connsiteX7" fmla="*/ 1028180 w 2718793"/>
              <a:gd name="connsiteY7" fmla="*/ 206921 h 236637"/>
              <a:gd name="connsiteX8" fmla="*/ 461665 w 2718793"/>
              <a:gd name="connsiteY8" fmla="*/ 112514 h 236637"/>
              <a:gd name="connsiteX9" fmla="*/ 461665 w 2718793"/>
              <a:gd name="connsiteY9" fmla="*/ 166390 h 236637"/>
              <a:gd name="connsiteX10" fmla="*/ 476755 w 2718793"/>
              <a:gd name="connsiteY10" fmla="*/ 166390 h 236637"/>
              <a:gd name="connsiteX11" fmla="*/ 511374 w 2718793"/>
              <a:gd name="connsiteY11" fmla="*/ 141019 h 236637"/>
              <a:gd name="connsiteX12" fmla="*/ 502941 w 2718793"/>
              <a:gd name="connsiteY12" fmla="*/ 119902 h 236637"/>
              <a:gd name="connsiteX13" fmla="*/ 478827 w 2718793"/>
              <a:gd name="connsiteY13" fmla="*/ 112514 h 236637"/>
              <a:gd name="connsiteX14" fmla="*/ 922884 w 2718793"/>
              <a:gd name="connsiteY14" fmla="*/ 106710 h 236637"/>
              <a:gd name="connsiteX15" fmla="*/ 903982 w 2718793"/>
              <a:gd name="connsiteY15" fmla="*/ 115714 h 236637"/>
              <a:gd name="connsiteX16" fmla="*/ 896392 w 2718793"/>
              <a:gd name="connsiteY16" fmla="*/ 138410 h 236637"/>
              <a:gd name="connsiteX17" fmla="*/ 903610 w 2718793"/>
              <a:gd name="connsiteY17" fmla="*/ 159023 h 236637"/>
              <a:gd name="connsiteX18" fmla="*/ 922586 w 2718793"/>
              <a:gd name="connsiteY18" fmla="*/ 166837 h 236637"/>
              <a:gd name="connsiteX19" fmla="*/ 941934 w 2718793"/>
              <a:gd name="connsiteY19" fmla="*/ 157832 h 236637"/>
              <a:gd name="connsiteX20" fmla="*/ 949970 w 2718793"/>
              <a:gd name="connsiteY20" fmla="*/ 136029 h 236637"/>
              <a:gd name="connsiteX21" fmla="*/ 941934 w 2718793"/>
              <a:gd name="connsiteY21" fmla="*/ 115416 h 236637"/>
              <a:gd name="connsiteX22" fmla="*/ 922884 w 2718793"/>
              <a:gd name="connsiteY22" fmla="*/ 106710 h 236637"/>
              <a:gd name="connsiteX23" fmla="*/ 637134 w 2718793"/>
              <a:gd name="connsiteY23" fmla="*/ 106710 h 236637"/>
              <a:gd name="connsiteX24" fmla="*/ 618232 w 2718793"/>
              <a:gd name="connsiteY24" fmla="*/ 115714 h 236637"/>
              <a:gd name="connsiteX25" fmla="*/ 610642 w 2718793"/>
              <a:gd name="connsiteY25" fmla="*/ 138410 h 236637"/>
              <a:gd name="connsiteX26" fmla="*/ 617860 w 2718793"/>
              <a:gd name="connsiteY26" fmla="*/ 159023 h 236637"/>
              <a:gd name="connsiteX27" fmla="*/ 636836 w 2718793"/>
              <a:gd name="connsiteY27" fmla="*/ 166837 h 236637"/>
              <a:gd name="connsiteX28" fmla="*/ 656184 w 2718793"/>
              <a:gd name="connsiteY28" fmla="*/ 157832 h 236637"/>
              <a:gd name="connsiteX29" fmla="*/ 664220 w 2718793"/>
              <a:gd name="connsiteY29" fmla="*/ 136029 h 236637"/>
              <a:gd name="connsiteX30" fmla="*/ 656184 w 2718793"/>
              <a:gd name="connsiteY30" fmla="*/ 115416 h 236637"/>
              <a:gd name="connsiteX31" fmla="*/ 637134 w 2718793"/>
              <a:gd name="connsiteY31" fmla="*/ 106710 h 236637"/>
              <a:gd name="connsiteX32" fmla="*/ 2653011 w 2718793"/>
              <a:gd name="connsiteY32" fmla="*/ 103138 h 236637"/>
              <a:gd name="connsiteX33" fmla="*/ 2632770 w 2718793"/>
              <a:gd name="connsiteY33" fmla="*/ 112217 h 236637"/>
              <a:gd name="connsiteX34" fmla="*/ 2624287 w 2718793"/>
              <a:gd name="connsiteY34" fmla="*/ 133946 h 236637"/>
              <a:gd name="connsiteX35" fmla="*/ 2632695 w 2718793"/>
              <a:gd name="connsiteY35" fmla="*/ 157460 h 236637"/>
              <a:gd name="connsiteX36" fmla="*/ 2653011 w 2718793"/>
              <a:gd name="connsiteY36" fmla="*/ 167134 h 236637"/>
              <a:gd name="connsiteX37" fmla="*/ 2672805 w 2718793"/>
              <a:gd name="connsiteY37" fmla="*/ 157684 h 236637"/>
              <a:gd name="connsiteX38" fmla="*/ 2681288 w 2718793"/>
              <a:gd name="connsiteY38" fmla="*/ 135434 h 236637"/>
              <a:gd name="connsiteX39" fmla="*/ 2672805 w 2718793"/>
              <a:gd name="connsiteY39" fmla="*/ 112812 h 236637"/>
              <a:gd name="connsiteX40" fmla="*/ 2653011 w 2718793"/>
              <a:gd name="connsiteY40" fmla="*/ 103138 h 236637"/>
              <a:gd name="connsiteX41" fmla="*/ 2149823 w 2718793"/>
              <a:gd name="connsiteY41" fmla="*/ 94655 h 236637"/>
              <a:gd name="connsiteX42" fmla="*/ 2131591 w 2718793"/>
              <a:gd name="connsiteY42" fmla="*/ 100906 h 236637"/>
              <a:gd name="connsiteX43" fmla="*/ 2122885 w 2718793"/>
              <a:gd name="connsiteY43" fmla="*/ 118616 h 236637"/>
              <a:gd name="connsiteX44" fmla="*/ 2174379 w 2718793"/>
              <a:gd name="connsiteY44" fmla="*/ 118616 h 236637"/>
              <a:gd name="connsiteX45" fmla="*/ 2149823 w 2718793"/>
              <a:gd name="connsiteY45" fmla="*/ 94655 h 236637"/>
              <a:gd name="connsiteX46" fmla="*/ 1454498 w 2718793"/>
              <a:gd name="connsiteY46" fmla="*/ 94655 h 236637"/>
              <a:gd name="connsiteX47" fmla="*/ 1436266 w 2718793"/>
              <a:gd name="connsiteY47" fmla="*/ 100906 h 236637"/>
              <a:gd name="connsiteX48" fmla="*/ 1427560 w 2718793"/>
              <a:gd name="connsiteY48" fmla="*/ 118616 h 236637"/>
              <a:gd name="connsiteX49" fmla="*/ 1479054 w 2718793"/>
              <a:gd name="connsiteY49" fmla="*/ 118616 h 236637"/>
              <a:gd name="connsiteX50" fmla="*/ 1454498 w 2718793"/>
              <a:gd name="connsiteY50" fmla="*/ 94655 h 236637"/>
              <a:gd name="connsiteX51" fmla="*/ 244823 w 2718793"/>
              <a:gd name="connsiteY51" fmla="*/ 94655 h 236637"/>
              <a:gd name="connsiteX52" fmla="*/ 226591 w 2718793"/>
              <a:gd name="connsiteY52" fmla="*/ 100906 h 236637"/>
              <a:gd name="connsiteX53" fmla="*/ 217885 w 2718793"/>
              <a:gd name="connsiteY53" fmla="*/ 118616 h 236637"/>
              <a:gd name="connsiteX54" fmla="*/ 269379 w 2718793"/>
              <a:gd name="connsiteY54" fmla="*/ 118616 h 236637"/>
              <a:gd name="connsiteX55" fmla="*/ 244823 w 2718793"/>
              <a:gd name="connsiteY55" fmla="*/ 94655 h 236637"/>
              <a:gd name="connsiteX56" fmla="*/ 2391667 w 2718793"/>
              <a:gd name="connsiteY56" fmla="*/ 71140 h 236637"/>
              <a:gd name="connsiteX57" fmla="*/ 2429767 w 2718793"/>
              <a:gd name="connsiteY57" fmla="*/ 71140 h 236637"/>
              <a:gd name="connsiteX58" fmla="*/ 2429767 w 2718793"/>
              <a:gd name="connsiteY58" fmla="*/ 199132 h 236637"/>
              <a:gd name="connsiteX59" fmla="*/ 2391667 w 2718793"/>
              <a:gd name="connsiteY59" fmla="*/ 199132 h 236637"/>
              <a:gd name="connsiteX60" fmla="*/ 2217837 w 2718793"/>
              <a:gd name="connsiteY60" fmla="*/ 71140 h 236637"/>
              <a:gd name="connsiteX61" fmla="*/ 2264530 w 2718793"/>
              <a:gd name="connsiteY61" fmla="*/ 71140 h 236637"/>
              <a:gd name="connsiteX62" fmla="*/ 2290307 w 2718793"/>
              <a:gd name="connsiteY62" fmla="*/ 103259 h 236637"/>
              <a:gd name="connsiteX63" fmla="*/ 2316082 w 2718793"/>
              <a:gd name="connsiteY63" fmla="*/ 71140 h 236637"/>
              <a:gd name="connsiteX64" fmla="*/ 2362647 w 2718793"/>
              <a:gd name="connsiteY64" fmla="*/ 71140 h 236637"/>
              <a:gd name="connsiteX65" fmla="*/ 2313685 w 2718793"/>
              <a:gd name="connsiteY65" fmla="*/ 132374 h 236637"/>
              <a:gd name="connsiteX66" fmla="*/ 2367261 w 2718793"/>
              <a:gd name="connsiteY66" fmla="*/ 199132 h 236637"/>
              <a:gd name="connsiteX67" fmla="*/ 2320387 w 2718793"/>
              <a:gd name="connsiteY67" fmla="*/ 199132 h 236637"/>
              <a:gd name="connsiteX68" fmla="*/ 2290300 w 2718793"/>
              <a:gd name="connsiteY68" fmla="*/ 161623 h 236637"/>
              <a:gd name="connsiteX69" fmla="*/ 2260314 w 2718793"/>
              <a:gd name="connsiteY69" fmla="*/ 199132 h 236637"/>
              <a:gd name="connsiteX70" fmla="*/ 2213372 w 2718793"/>
              <a:gd name="connsiteY70" fmla="*/ 199132 h 236637"/>
              <a:gd name="connsiteX71" fmla="*/ 2266729 w 2718793"/>
              <a:gd name="connsiteY71" fmla="*/ 132167 h 236637"/>
              <a:gd name="connsiteX72" fmla="*/ 1518047 w 2718793"/>
              <a:gd name="connsiteY72" fmla="*/ 71140 h 236637"/>
              <a:gd name="connsiteX73" fmla="*/ 1558275 w 2718793"/>
              <a:gd name="connsiteY73" fmla="*/ 71140 h 236637"/>
              <a:gd name="connsiteX74" fmla="*/ 1592685 w 2718793"/>
              <a:gd name="connsiteY74" fmla="*/ 147042 h 236637"/>
              <a:gd name="connsiteX75" fmla="*/ 1623041 w 2718793"/>
              <a:gd name="connsiteY75" fmla="*/ 71140 h 236637"/>
              <a:gd name="connsiteX76" fmla="*/ 1647874 w 2718793"/>
              <a:gd name="connsiteY76" fmla="*/ 71140 h 236637"/>
              <a:gd name="connsiteX77" fmla="*/ 1678112 w 2718793"/>
              <a:gd name="connsiteY77" fmla="*/ 146447 h 236637"/>
              <a:gd name="connsiteX78" fmla="*/ 1712291 w 2718793"/>
              <a:gd name="connsiteY78" fmla="*/ 71140 h 236637"/>
              <a:gd name="connsiteX79" fmla="*/ 1752452 w 2718793"/>
              <a:gd name="connsiteY79" fmla="*/ 71140 h 236637"/>
              <a:gd name="connsiteX80" fmla="*/ 1694088 w 2718793"/>
              <a:gd name="connsiteY80" fmla="*/ 199132 h 236637"/>
              <a:gd name="connsiteX81" fmla="*/ 1663520 w 2718793"/>
              <a:gd name="connsiteY81" fmla="*/ 199132 h 236637"/>
              <a:gd name="connsiteX82" fmla="*/ 1635696 w 2718793"/>
              <a:gd name="connsiteY82" fmla="*/ 129034 h 236637"/>
              <a:gd name="connsiteX83" fmla="*/ 1607514 w 2718793"/>
              <a:gd name="connsiteY83" fmla="*/ 199132 h 236637"/>
              <a:gd name="connsiteX84" fmla="*/ 1576237 w 2718793"/>
              <a:gd name="connsiteY84" fmla="*/ 199132 h 236637"/>
              <a:gd name="connsiteX85" fmla="*/ 2522190 w 2718793"/>
              <a:gd name="connsiteY85" fmla="*/ 68610 h 236637"/>
              <a:gd name="connsiteX86" fmla="*/ 2559397 w 2718793"/>
              <a:gd name="connsiteY86" fmla="*/ 77540 h 236637"/>
              <a:gd name="connsiteX87" fmla="*/ 2559397 w 2718793"/>
              <a:gd name="connsiteY87" fmla="*/ 113556 h 236637"/>
              <a:gd name="connsiteX88" fmla="*/ 2528887 w 2718793"/>
              <a:gd name="connsiteY88" fmla="*/ 105519 h 236637"/>
              <a:gd name="connsiteX89" fmla="*/ 2508274 w 2718793"/>
              <a:gd name="connsiteY89" fmla="*/ 113333 h 236637"/>
              <a:gd name="connsiteX90" fmla="*/ 2500461 w 2718793"/>
              <a:gd name="connsiteY90" fmla="*/ 133946 h 236637"/>
              <a:gd name="connsiteX91" fmla="*/ 2508200 w 2718793"/>
              <a:gd name="connsiteY91" fmla="*/ 154409 h 236637"/>
              <a:gd name="connsiteX92" fmla="*/ 2528589 w 2718793"/>
              <a:gd name="connsiteY92" fmla="*/ 162223 h 236637"/>
              <a:gd name="connsiteX93" fmla="*/ 2558950 w 2718793"/>
              <a:gd name="connsiteY93" fmla="*/ 154781 h 236637"/>
              <a:gd name="connsiteX94" fmla="*/ 2558950 w 2718793"/>
              <a:gd name="connsiteY94" fmla="*/ 192881 h 236637"/>
              <a:gd name="connsiteX95" fmla="*/ 2526357 w 2718793"/>
              <a:gd name="connsiteY95" fmla="*/ 201811 h 236637"/>
              <a:gd name="connsiteX96" fmla="*/ 2478136 w 2718793"/>
              <a:gd name="connsiteY96" fmla="*/ 182761 h 236637"/>
              <a:gd name="connsiteX97" fmla="*/ 2458789 w 2718793"/>
              <a:gd name="connsiteY97" fmla="*/ 135136 h 236637"/>
              <a:gd name="connsiteX98" fmla="*/ 2476723 w 2718793"/>
              <a:gd name="connsiteY98" fmla="*/ 87511 h 236637"/>
              <a:gd name="connsiteX99" fmla="*/ 2522190 w 2718793"/>
              <a:gd name="connsiteY99" fmla="*/ 68610 h 236637"/>
              <a:gd name="connsiteX100" fmla="*/ 2149078 w 2718793"/>
              <a:gd name="connsiteY100" fmla="*/ 68610 h 236637"/>
              <a:gd name="connsiteX101" fmla="*/ 2195290 w 2718793"/>
              <a:gd name="connsiteY101" fmla="*/ 88479 h 236637"/>
              <a:gd name="connsiteX102" fmla="*/ 2213819 w 2718793"/>
              <a:gd name="connsiteY102" fmla="*/ 138113 h 236637"/>
              <a:gd name="connsiteX103" fmla="*/ 2213819 w 2718793"/>
              <a:gd name="connsiteY103" fmla="*/ 144215 h 236637"/>
              <a:gd name="connsiteX104" fmla="*/ 2122587 w 2718793"/>
              <a:gd name="connsiteY104" fmla="*/ 144215 h 236637"/>
              <a:gd name="connsiteX105" fmla="*/ 2130698 w 2718793"/>
              <a:gd name="connsiteY105" fmla="*/ 164306 h 236637"/>
              <a:gd name="connsiteX106" fmla="*/ 2147888 w 2718793"/>
              <a:gd name="connsiteY106" fmla="*/ 172046 h 236637"/>
              <a:gd name="connsiteX107" fmla="*/ 2175421 w 2718793"/>
              <a:gd name="connsiteY107" fmla="*/ 156121 h 236637"/>
              <a:gd name="connsiteX108" fmla="*/ 2210396 w 2718793"/>
              <a:gd name="connsiteY108" fmla="*/ 167729 h 236637"/>
              <a:gd name="connsiteX109" fmla="*/ 2149823 w 2718793"/>
              <a:gd name="connsiteY109" fmla="*/ 201811 h 236637"/>
              <a:gd name="connsiteX110" fmla="*/ 2101751 w 2718793"/>
              <a:gd name="connsiteY110" fmla="*/ 183505 h 236637"/>
              <a:gd name="connsiteX111" fmla="*/ 2083892 w 2718793"/>
              <a:gd name="connsiteY111" fmla="*/ 134243 h 236637"/>
              <a:gd name="connsiteX112" fmla="*/ 2102719 w 2718793"/>
              <a:gd name="connsiteY112" fmla="*/ 87511 h 236637"/>
              <a:gd name="connsiteX113" fmla="*/ 2149078 w 2718793"/>
              <a:gd name="connsiteY113" fmla="*/ 68610 h 236637"/>
              <a:gd name="connsiteX114" fmla="*/ 1453754 w 2718793"/>
              <a:gd name="connsiteY114" fmla="*/ 68610 h 236637"/>
              <a:gd name="connsiteX115" fmla="*/ 1499965 w 2718793"/>
              <a:gd name="connsiteY115" fmla="*/ 88479 h 236637"/>
              <a:gd name="connsiteX116" fmla="*/ 1518494 w 2718793"/>
              <a:gd name="connsiteY116" fmla="*/ 138113 h 236637"/>
              <a:gd name="connsiteX117" fmla="*/ 1518494 w 2718793"/>
              <a:gd name="connsiteY117" fmla="*/ 144215 h 236637"/>
              <a:gd name="connsiteX118" fmla="*/ 1427262 w 2718793"/>
              <a:gd name="connsiteY118" fmla="*/ 144215 h 236637"/>
              <a:gd name="connsiteX119" fmla="*/ 1435373 w 2718793"/>
              <a:gd name="connsiteY119" fmla="*/ 164306 h 236637"/>
              <a:gd name="connsiteX120" fmla="*/ 1452563 w 2718793"/>
              <a:gd name="connsiteY120" fmla="*/ 172046 h 236637"/>
              <a:gd name="connsiteX121" fmla="*/ 1480096 w 2718793"/>
              <a:gd name="connsiteY121" fmla="*/ 156121 h 236637"/>
              <a:gd name="connsiteX122" fmla="*/ 1515071 w 2718793"/>
              <a:gd name="connsiteY122" fmla="*/ 167729 h 236637"/>
              <a:gd name="connsiteX123" fmla="*/ 1454498 w 2718793"/>
              <a:gd name="connsiteY123" fmla="*/ 201811 h 236637"/>
              <a:gd name="connsiteX124" fmla="*/ 1406426 w 2718793"/>
              <a:gd name="connsiteY124" fmla="*/ 183505 h 236637"/>
              <a:gd name="connsiteX125" fmla="*/ 1388567 w 2718793"/>
              <a:gd name="connsiteY125" fmla="*/ 134243 h 236637"/>
              <a:gd name="connsiteX126" fmla="*/ 1407394 w 2718793"/>
              <a:gd name="connsiteY126" fmla="*/ 87511 h 236637"/>
              <a:gd name="connsiteX127" fmla="*/ 1453754 w 2718793"/>
              <a:gd name="connsiteY127" fmla="*/ 68610 h 236637"/>
              <a:gd name="connsiteX128" fmla="*/ 912466 w 2718793"/>
              <a:gd name="connsiteY128" fmla="*/ 68610 h 236637"/>
              <a:gd name="connsiteX129" fmla="*/ 932260 w 2718793"/>
              <a:gd name="connsiteY129" fmla="*/ 73521 h 236637"/>
              <a:gd name="connsiteX130" fmla="*/ 950863 w 2718793"/>
              <a:gd name="connsiteY130" fmla="*/ 89148 h 236637"/>
              <a:gd name="connsiteX131" fmla="*/ 950863 w 2718793"/>
              <a:gd name="connsiteY131" fmla="*/ 71438 h 236637"/>
              <a:gd name="connsiteX132" fmla="*/ 988963 w 2718793"/>
              <a:gd name="connsiteY132" fmla="*/ 71438 h 236637"/>
              <a:gd name="connsiteX133" fmla="*/ 988963 w 2718793"/>
              <a:gd name="connsiteY133" fmla="*/ 199132 h 236637"/>
              <a:gd name="connsiteX134" fmla="*/ 950863 w 2718793"/>
              <a:gd name="connsiteY134" fmla="*/ 199132 h 236637"/>
              <a:gd name="connsiteX135" fmla="*/ 950863 w 2718793"/>
              <a:gd name="connsiteY135" fmla="*/ 177254 h 236637"/>
              <a:gd name="connsiteX136" fmla="*/ 950268 w 2718793"/>
              <a:gd name="connsiteY136" fmla="*/ 177254 h 236637"/>
              <a:gd name="connsiteX137" fmla="*/ 932260 w 2718793"/>
              <a:gd name="connsiteY137" fmla="*/ 195784 h 236637"/>
              <a:gd name="connsiteX138" fmla="*/ 909787 w 2718793"/>
              <a:gd name="connsiteY138" fmla="*/ 201513 h 236637"/>
              <a:gd name="connsiteX139" fmla="*/ 871538 w 2718793"/>
              <a:gd name="connsiteY139" fmla="*/ 182166 h 236637"/>
              <a:gd name="connsiteX140" fmla="*/ 855762 w 2718793"/>
              <a:gd name="connsiteY140" fmla="*/ 135136 h 236637"/>
              <a:gd name="connsiteX141" fmla="*/ 872580 w 2718793"/>
              <a:gd name="connsiteY141" fmla="*/ 88181 h 236637"/>
              <a:gd name="connsiteX142" fmla="*/ 912466 w 2718793"/>
              <a:gd name="connsiteY142" fmla="*/ 68610 h 236637"/>
              <a:gd name="connsiteX143" fmla="*/ 798165 w 2718793"/>
              <a:gd name="connsiteY143" fmla="*/ 68610 h 236637"/>
              <a:gd name="connsiteX144" fmla="*/ 835372 w 2718793"/>
              <a:gd name="connsiteY144" fmla="*/ 77540 h 236637"/>
              <a:gd name="connsiteX145" fmla="*/ 835372 w 2718793"/>
              <a:gd name="connsiteY145" fmla="*/ 113556 h 236637"/>
              <a:gd name="connsiteX146" fmla="*/ 804862 w 2718793"/>
              <a:gd name="connsiteY146" fmla="*/ 105519 h 236637"/>
              <a:gd name="connsiteX147" fmla="*/ 784249 w 2718793"/>
              <a:gd name="connsiteY147" fmla="*/ 113333 h 236637"/>
              <a:gd name="connsiteX148" fmla="*/ 776436 w 2718793"/>
              <a:gd name="connsiteY148" fmla="*/ 133946 h 236637"/>
              <a:gd name="connsiteX149" fmla="*/ 784175 w 2718793"/>
              <a:gd name="connsiteY149" fmla="*/ 154409 h 236637"/>
              <a:gd name="connsiteX150" fmla="*/ 804564 w 2718793"/>
              <a:gd name="connsiteY150" fmla="*/ 162223 h 236637"/>
              <a:gd name="connsiteX151" fmla="*/ 834925 w 2718793"/>
              <a:gd name="connsiteY151" fmla="*/ 154781 h 236637"/>
              <a:gd name="connsiteX152" fmla="*/ 834925 w 2718793"/>
              <a:gd name="connsiteY152" fmla="*/ 192881 h 236637"/>
              <a:gd name="connsiteX153" fmla="*/ 802332 w 2718793"/>
              <a:gd name="connsiteY153" fmla="*/ 201811 h 236637"/>
              <a:gd name="connsiteX154" fmla="*/ 754111 w 2718793"/>
              <a:gd name="connsiteY154" fmla="*/ 182761 h 236637"/>
              <a:gd name="connsiteX155" fmla="*/ 734764 w 2718793"/>
              <a:gd name="connsiteY155" fmla="*/ 135136 h 236637"/>
              <a:gd name="connsiteX156" fmla="*/ 752698 w 2718793"/>
              <a:gd name="connsiteY156" fmla="*/ 87511 h 236637"/>
              <a:gd name="connsiteX157" fmla="*/ 798165 w 2718793"/>
              <a:gd name="connsiteY157" fmla="*/ 68610 h 236637"/>
              <a:gd name="connsiteX158" fmla="*/ 626716 w 2718793"/>
              <a:gd name="connsiteY158" fmla="*/ 68610 h 236637"/>
              <a:gd name="connsiteX159" fmla="*/ 646510 w 2718793"/>
              <a:gd name="connsiteY159" fmla="*/ 73521 h 236637"/>
              <a:gd name="connsiteX160" fmla="*/ 665113 w 2718793"/>
              <a:gd name="connsiteY160" fmla="*/ 89148 h 236637"/>
              <a:gd name="connsiteX161" fmla="*/ 665113 w 2718793"/>
              <a:gd name="connsiteY161" fmla="*/ 71438 h 236637"/>
              <a:gd name="connsiteX162" fmla="*/ 703213 w 2718793"/>
              <a:gd name="connsiteY162" fmla="*/ 71438 h 236637"/>
              <a:gd name="connsiteX163" fmla="*/ 703213 w 2718793"/>
              <a:gd name="connsiteY163" fmla="*/ 199132 h 236637"/>
              <a:gd name="connsiteX164" fmla="*/ 665113 w 2718793"/>
              <a:gd name="connsiteY164" fmla="*/ 199132 h 236637"/>
              <a:gd name="connsiteX165" fmla="*/ 665113 w 2718793"/>
              <a:gd name="connsiteY165" fmla="*/ 177254 h 236637"/>
              <a:gd name="connsiteX166" fmla="*/ 664518 w 2718793"/>
              <a:gd name="connsiteY166" fmla="*/ 177254 h 236637"/>
              <a:gd name="connsiteX167" fmla="*/ 646510 w 2718793"/>
              <a:gd name="connsiteY167" fmla="*/ 195784 h 236637"/>
              <a:gd name="connsiteX168" fmla="*/ 624037 w 2718793"/>
              <a:gd name="connsiteY168" fmla="*/ 201513 h 236637"/>
              <a:gd name="connsiteX169" fmla="*/ 585788 w 2718793"/>
              <a:gd name="connsiteY169" fmla="*/ 182166 h 236637"/>
              <a:gd name="connsiteX170" fmla="*/ 570012 w 2718793"/>
              <a:gd name="connsiteY170" fmla="*/ 135136 h 236637"/>
              <a:gd name="connsiteX171" fmla="*/ 586830 w 2718793"/>
              <a:gd name="connsiteY171" fmla="*/ 88181 h 236637"/>
              <a:gd name="connsiteX172" fmla="*/ 626716 w 2718793"/>
              <a:gd name="connsiteY172" fmla="*/ 68610 h 236637"/>
              <a:gd name="connsiteX173" fmla="*/ 244079 w 2718793"/>
              <a:gd name="connsiteY173" fmla="*/ 68610 h 236637"/>
              <a:gd name="connsiteX174" fmla="*/ 290290 w 2718793"/>
              <a:gd name="connsiteY174" fmla="*/ 88479 h 236637"/>
              <a:gd name="connsiteX175" fmla="*/ 308819 w 2718793"/>
              <a:gd name="connsiteY175" fmla="*/ 138113 h 236637"/>
              <a:gd name="connsiteX176" fmla="*/ 308819 w 2718793"/>
              <a:gd name="connsiteY176" fmla="*/ 144215 h 236637"/>
              <a:gd name="connsiteX177" fmla="*/ 217587 w 2718793"/>
              <a:gd name="connsiteY177" fmla="*/ 144215 h 236637"/>
              <a:gd name="connsiteX178" fmla="*/ 225698 w 2718793"/>
              <a:gd name="connsiteY178" fmla="*/ 164306 h 236637"/>
              <a:gd name="connsiteX179" fmla="*/ 242888 w 2718793"/>
              <a:gd name="connsiteY179" fmla="*/ 172046 h 236637"/>
              <a:gd name="connsiteX180" fmla="*/ 270421 w 2718793"/>
              <a:gd name="connsiteY180" fmla="*/ 156121 h 236637"/>
              <a:gd name="connsiteX181" fmla="*/ 305396 w 2718793"/>
              <a:gd name="connsiteY181" fmla="*/ 167729 h 236637"/>
              <a:gd name="connsiteX182" fmla="*/ 244823 w 2718793"/>
              <a:gd name="connsiteY182" fmla="*/ 201811 h 236637"/>
              <a:gd name="connsiteX183" fmla="*/ 196751 w 2718793"/>
              <a:gd name="connsiteY183" fmla="*/ 183505 h 236637"/>
              <a:gd name="connsiteX184" fmla="*/ 178892 w 2718793"/>
              <a:gd name="connsiteY184" fmla="*/ 134243 h 236637"/>
              <a:gd name="connsiteX185" fmla="*/ 197719 w 2718793"/>
              <a:gd name="connsiteY185" fmla="*/ 87511 h 236637"/>
              <a:gd name="connsiteX186" fmla="*/ 244079 w 2718793"/>
              <a:gd name="connsiteY186" fmla="*/ 68610 h 236637"/>
              <a:gd name="connsiteX187" fmla="*/ 2653903 w 2718793"/>
              <a:gd name="connsiteY187" fmla="*/ 68312 h 236637"/>
              <a:gd name="connsiteX188" fmla="*/ 2700115 w 2718793"/>
              <a:gd name="connsiteY188" fmla="*/ 87437 h 236637"/>
              <a:gd name="connsiteX189" fmla="*/ 2718793 w 2718793"/>
              <a:gd name="connsiteY189" fmla="*/ 134838 h 236637"/>
              <a:gd name="connsiteX190" fmla="*/ 2700115 w 2718793"/>
              <a:gd name="connsiteY190" fmla="*/ 182761 h 236637"/>
              <a:gd name="connsiteX191" fmla="*/ 2653308 w 2718793"/>
              <a:gd name="connsiteY191" fmla="*/ 201811 h 236637"/>
              <a:gd name="connsiteX192" fmla="*/ 2604046 w 2718793"/>
              <a:gd name="connsiteY192" fmla="*/ 181645 h 236637"/>
              <a:gd name="connsiteX193" fmla="*/ 2586484 w 2718793"/>
              <a:gd name="connsiteY193" fmla="*/ 135434 h 236637"/>
              <a:gd name="connsiteX194" fmla="*/ 2605386 w 2718793"/>
              <a:gd name="connsiteY194" fmla="*/ 87065 h 236637"/>
              <a:gd name="connsiteX195" fmla="*/ 2653903 w 2718793"/>
              <a:gd name="connsiteY195" fmla="*/ 68312 h 236637"/>
              <a:gd name="connsiteX196" fmla="*/ 42416 w 2718793"/>
              <a:gd name="connsiteY196" fmla="*/ 40630 h 236637"/>
              <a:gd name="connsiteX197" fmla="*/ 42416 w 2718793"/>
              <a:gd name="connsiteY197" fmla="*/ 161330 h 236637"/>
              <a:gd name="connsiteX198" fmla="*/ 59085 w 2718793"/>
              <a:gd name="connsiteY198" fmla="*/ 161330 h 236637"/>
              <a:gd name="connsiteX199" fmla="*/ 101650 w 2718793"/>
              <a:gd name="connsiteY199" fmla="*/ 147191 h 236637"/>
              <a:gd name="connsiteX200" fmla="*/ 118319 w 2718793"/>
              <a:gd name="connsiteY200" fmla="*/ 100013 h 236637"/>
              <a:gd name="connsiteX201" fmla="*/ 110282 w 2718793"/>
              <a:gd name="connsiteY201" fmla="*/ 66005 h 236637"/>
              <a:gd name="connsiteX202" fmla="*/ 86990 w 2718793"/>
              <a:gd name="connsiteY202" fmla="*/ 45914 h 236637"/>
              <a:gd name="connsiteX203" fmla="*/ 57895 w 2718793"/>
              <a:gd name="connsiteY203" fmla="*/ 40630 h 236637"/>
              <a:gd name="connsiteX204" fmla="*/ 461665 w 2718793"/>
              <a:gd name="connsiteY204" fmla="*/ 36463 h 236637"/>
              <a:gd name="connsiteX205" fmla="*/ 461665 w 2718793"/>
              <a:gd name="connsiteY205" fmla="*/ 79326 h 236637"/>
              <a:gd name="connsiteX206" fmla="*/ 471297 w 2718793"/>
              <a:gd name="connsiteY206" fmla="*/ 79326 h 236637"/>
              <a:gd name="connsiteX207" fmla="*/ 489230 w 2718793"/>
              <a:gd name="connsiteY207" fmla="*/ 72531 h 236637"/>
              <a:gd name="connsiteX208" fmla="*/ 496491 w 2718793"/>
              <a:gd name="connsiteY208" fmla="*/ 55729 h 236637"/>
              <a:gd name="connsiteX209" fmla="*/ 489378 w 2718793"/>
              <a:gd name="connsiteY209" fmla="*/ 42064 h 236637"/>
              <a:gd name="connsiteX210" fmla="*/ 471595 w 2718793"/>
              <a:gd name="connsiteY210" fmla="*/ 36463 h 236637"/>
              <a:gd name="connsiteX211" fmla="*/ 1872294 w 2718793"/>
              <a:gd name="connsiteY211" fmla="*/ 3721 h 236637"/>
              <a:gd name="connsiteX212" fmla="*/ 1922343 w 2718793"/>
              <a:gd name="connsiteY212" fmla="*/ 3721 h 236637"/>
              <a:gd name="connsiteX213" fmla="*/ 1958950 w 2718793"/>
              <a:gd name="connsiteY213" fmla="*/ 120849 h 236637"/>
              <a:gd name="connsiteX214" fmla="*/ 1995578 w 2718793"/>
              <a:gd name="connsiteY214" fmla="*/ 3721 h 236637"/>
              <a:gd name="connsiteX215" fmla="*/ 2043847 w 2718793"/>
              <a:gd name="connsiteY215" fmla="*/ 3721 h 236637"/>
              <a:gd name="connsiteX216" fmla="*/ 2069008 w 2718793"/>
              <a:gd name="connsiteY216" fmla="*/ 199132 h 236637"/>
              <a:gd name="connsiteX217" fmla="*/ 2028887 w 2718793"/>
              <a:gd name="connsiteY217" fmla="*/ 199132 h 236637"/>
              <a:gd name="connsiteX218" fmla="*/ 2011635 w 2718793"/>
              <a:gd name="connsiteY218" fmla="*/ 61615 h 236637"/>
              <a:gd name="connsiteX219" fmla="*/ 1968628 w 2718793"/>
              <a:gd name="connsiteY219" fmla="*/ 199132 h 236637"/>
              <a:gd name="connsiteX220" fmla="*/ 1949508 w 2718793"/>
              <a:gd name="connsiteY220" fmla="*/ 199132 h 236637"/>
              <a:gd name="connsiteX221" fmla="*/ 1905371 w 2718793"/>
              <a:gd name="connsiteY221" fmla="*/ 60424 h 236637"/>
              <a:gd name="connsiteX222" fmla="*/ 1889084 w 2718793"/>
              <a:gd name="connsiteY222" fmla="*/ 199132 h 236637"/>
              <a:gd name="connsiteX223" fmla="*/ 1848296 w 2718793"/>
              <a:gd name="connsiteY223" fmla="*/ 199132 h 236637"/>
              <a:gd name="connsiteX224" fmla="*/ 1189434 w 2718793"/>
              <a:gd name="connsiteY224" fmla="*/ 3721 h 236637"/>
              <a:gd name="connsiteX225" fmla="*/ 1231080 w 2718793"/>
              <a:gd name="connsiteY225" fmla="*/ 3721 h 236637"/>
              <a:gd name="connsiteX226" fmla="*/ 1320700 w 2718793"/>
              <a:gd name="connsiteY226" fmla="*/ 129332 h 236637"/>
              <a:gd name="connsiteX227" fmla="*/ 1320700 w 2718793"/>
              <a:gd name="connsiteY227" fmla="*/ 3721 h 236637"/>
              <a:gd name="connsiteX228" fmla="*/ 1361926 w 2718793"/>
              <a:gd name="connsiteY228" fmla="*/ 3721 h 236637"/>
              <a:gd name="connsiteX229" fmla="*/ 1361926 w 2718793"/>
              <a:gd name="connsiteY229" fmla="*/ 199132 h 236637"/>
              <a:gd name="connsiteX230" fmla="*/ 1320898 w 2718793"/>
              <a:gd name="connsiteY230" fmla="*/ 199132 h 236637"/>
              <a:gd name="connsiteX231" fmla="*/ 1231552 w 2718793"/>
              <a:gd name="connsiteY231" fmla="*/ 72628 h 236637"/>
              <a:gd name="connsiteX232" fmla="*/ 1231552 w 2718793"/>
              <a:gd name="connsiteY232" fmla="*/ 199132 h 236637"/>
              <a:gd name="connsiteX233" fmla="*/ 1189434 w 2718793"/>
              <a:gd name="connsiteY233" fmla="*/ 199132 h 236637"/>
              <a:gd name="connsiteX234" fmla="*/ 419547 w 2718793"/>
              <a:gd name="connsiteY234" fmla="*/ 3721 h 236637"/>
              <a:gd name="connsiteX235" fmla="*/ 476476 w 2718793"/>
              <a:gd name="connsiteY235" fmla="*/ 3721 h 236637"/>
              <a:gd name="connsiteX236" fmla="*/ 525231 w 2718793"/>
              <a:gd name="connsiteY236" fmla="*/ 18591 h 236637"/>
              <a:gd name="connsiteX237" fmla="*/ 538312 w 2718793"/>
              <a:gd name="connsiteY237" fmla="*/ 53388 h 236637"/>
              <a:gd name="connsiteX238" fmla="*/ 533549 w 2718793"/>
              <a:gd name="connsiteY238" fmla="*/ 74727 h 236637"/>
              <a:gd name="connsiteX239" fmla="*/ 518220 w 2718793"/>
              <a:gd name="connsiteY239" fmla="*/ 92348 h 236637"/>
              <a:gd name="connsiteX240" fmla="*/ 546869 w 2718793"/>
              <a:gd name="connsiteY240" fmla="*/ 112975 h 236637"/>
              <a:gd name="connsiteX241" fmla="*/ 555278 w 2718793"/>
              <a:gd name="connsiteY241" fmla="*/ 142092 h 236637"/>
              <a:gd name="connsiteX242" fmla="*/ 536843 w 2718793"/>
              <a:gd name="connsiteY242" fmla="*/ 184090 h 236637"/>
              <a:gd name="connsiteX243" fmla="*/ 484959 w 2718793"/>
              <a:gd name="connsiteY243" fmla="*/ 199132 h 236637"/>
              <a:gd name="connsiteX244" fmla="*/ 419547 w 2718793"/>
              <a:gd name="connsiteY244" fmla="*/ 199132 h 236637"/>
              <a:gd name="connsiteX245" fmla="*/ 0 w 2718793"/>
              <a:gd name="connsiteY245" fmla="*/ 3721 h 236637"/>
              <a:gd name="connsiteX246" fmla="*/ 66675 w 2718793"/>
              <a:gd name="connsiteY246" fmla="*/ 3721 h 236637"/>
              <a:gd name="connsiteX247" fmla="*/ 135434 w 2718793"/>
              <a:gd name="connsiteY247" fmla="*/ 30659 h 236637"/>
              <a:gd name="connsiteX248" fmla="*/ 161479 w 2718793"/>
              <a:gd name="connsiteY248" fmla="*/ 101650 h 236637"/>
              <a:gd name="connsiteX249" fmla="*/ 134615 w 2718793"/>
              <a:gd name="connsiteY249" fmla="*/ 172492 h 236637"/>
              <a:gd name="connsiteX250" fmla="*/ 63104 w 2718793"/>
              <a:gd name="connsiteY250" fmla="*/ 199132 h 236637"/>
              <a:gd name="connsiteX251" fmla="*/ 0 w 2718793"/>
              <a:gd name="connsiteY251" fmla="*/ 199132 h 236637"/>
              <a:gd name="connsiteX252" fmla="*/ 2410569 w 2718793"/>
              <a:gd name="connsiteY252" fmla="*/ 0 h 236637"/>
              <a:gd name="connsiteX253" fmla="*/ 2427387 w 2718793"/>
              <a:gd name="connsiteY253" fmla="*/ 7017 h 236637"/>
              <a:gd name="connsiteX254" fmla="*/ 2434382 w 2718793"/>
              <a:gd name="connsiteY254" fmla="*/ 23738 h 236637"/>
              <a:gd name="connsiteX255" fmla="*/ 2427387 w 2718793"/>
              <a:gd name="connsiteY255" fmla="*/ 40608 h 236637"/>
              <a:gd name="connsiteX256" fmla="*/ 2410569 w 2718793"/>
              <a:gd name="connsiteY256" fmla="*/ 47625 h 236637"/>
              <a:gd name="connsiteX257" fmla="*/ 2393752 w 2718793"/>
              <a:gd name="connsiteY257" fmla="*/ 40608 h 236637"/>
              <a:gd name="connsiteX258" fmla="*/ 2386757 w 2718793"/>
              <a:gd name="connsiteY258" fmla="*/ 23738 h 236637"/>
              <a:gd name="connsiteX259" fmla="*/ 2393752 w 2718793"/>
              <a:gd name="connsiteY259" fmla="*/ 7017 h 236637"/>
              <a:gd name="connsiteX260" fmla="*/ 2410569 w 2718793"/>
              <a:gd name="connsiteY260" fmla="*/ 0 h 23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718793" h="236637">
                <a:moveTo>
                  <a:pt x="1037480" y="154633"/>
                </a:moveTo>
                <a:lnTo>
                  <a:pt x="1075580" y="154633"/>
                </a:lnTo>
                <a:lnTo>
                  <a:pt x="1056032" y="206921"/>
                </a:lnTo>
                <a:lnTo>
                  <a:pt x="1056033" y="206921"/>
                </a:lnTo>
                <a:lnTo>
                  <a:pt x="1044923" y="236637"/>
                </a:lnTo>
                <a:lnTo>
                  <a:pt x="1022896" y="236637"/>
                </a:lnTo>
                <a:lnTo>
                  <a:pt x="1028181" y="206921"/>
                </a:lnTo>
                <a:lnTo>
                  <a:pt x="1028180" y="206921"/>
                </a:lnTo>
                <a:close/>
                <a:moveTo>
                  <a:pt x="461665" y="112514"/>
                </a:moveTo>
                <a:lnTo>
                  <a:pt x="461665" y="166390"/>
                </a:lnTo>
                <a:lnTo>
                  <a:pt x="476755" y="166390"/>
                </a:lnTo>
                <a:cubicBezTo>
                  <a:pt x="499834" y="166390"/>
                  <a:pt x="511374" y="157933"/>
                  <a:pt x="511374" y="141019"/>
                </a:cubicBezTo>
                <a:cubicBezTo>
                  <a:pt x="511374" y="131867"/>
                  <a:pt x="508563" y="124827"/>
                  <a:pt x="502941" y="119902"/>
                </a:cubicBezTo>
                <a:cubicBezTo>
                  <a:pt x="497318" y="114977"/>
                  <a:pt x="489281" y="112514"/>
                  <a:pt x="478827" y="112514"/>
                </a:cubicBezTo>
                <a:close/>
                <a:moveTo>
                  <a:pt x="922884" y="106710"/>
                </a:moveTo>
                <a:cubicBezTo>
                  <a:pt x="915343" y="106710"/>
                  <a:pt x="909043" y="109711"/>
                  <a:pt x="903982" y="115714"/>
                </a:cubicBezTo>
                <a:cubicBezTo>
                  <a:pt x="898922" y="121717"/>
                  <a:pt x="896392" y="129282"/>
                  <a:pt x="896392" y="138410"/>
                </a:cubicBezTo>
                <a:cubicBezTo>
                  <a:pt x="896392" y="146943"/>
                  <a:pt x="898798" y="153814"/>
                  <a:pt x="903610" y="159023"/>
                </a:cubicBezTo>
                <a:cubicBezTo>
                  <a:pt x="908423" y="164232"/>
                  <a:pt x="914748" y="166837"/>
                  <a:pt x="922586" y="166837"/>
                </a:cubicBezTo>
                <a:cubicBezTo>
                  <a:pt x="930127" y="166837"/>
                  <a:pt x="936576" y="163835"/>
                  <a:pt x="941934" y="157832"/>
                </a:cubicBezTo>
                <a:cubicBezTo>
                  <a:pt x="947291" y="151830"/>
                  <a:pt x="949970" y="144562"/>
                  <a:pt x="949970" y="136029"/>
                </a:cubicBezTo>
                <a:cubicBezTo>
                  <a:pt x="949970" y="128092"/>
                  <a:pt x="947291" y="121221"/>
                  <a:pt x="941934" y="115416"/>
                </a:cubicBezTo>
                <a:cubicBezTo>
                  <a:pt x="936576" y="109612"/>
                  <a:pt x="930226" y="106710"/>
                  <a:pt x="922884" y="106710"/>
                </a:cubicBezTo>
                <a:close/>
                <a:moveTo>
                  <a:pt x="637134" y="106710"/>
                </a:moveTo>
                <a:cubicBezTo>
                  <a:pt x="629593" y="106710"/>
                  <a:pt x="623293" y="109711"/>
                  <a:pt x="618232" y="115714"/>
                </a:cubicBezTo>
                <a:cubicBezTo>
                  <a:pt x="613172" y="121717"/>
                  <a:pt x="610642" y="129282"/>
                  <a:pt x="610642" y="138410"/>
                </a:cubicBezTo>
                <a:cubicBezTo>
                  <a:pt x="610642" y="146943"/>
                  <a:pt x="613048" y="153814"/>
                  <a:pt x="617860" y="159023"/>
                </a:cubicBezTo>
                <a:cubicBezTo>
                  <a:pt x="622672" y="164232"/>
                  <a:pt x="628998" y="166837"/>
                  <a:pt x="636836" y="166837"/>
                </a:cubicBezTo>
                <a:cubicBezTo>
                  <a:pt x="644377" y="166837"/>
                  <a:pt x="650826" y="163835"/>
                  <a:pt x="656184" y="157832"/>
                </a:cubicBezTo>
                <a:cubicBezTo>
                  <a:pt x="661541" y="151830"/>
                  <a:pt x="664220" y="144562"/>
                  <a:pt x="664220" y="136029"/>
                </a:cubicBezTo>
                <a:cubicBezTo>
                  <a:pt x="664220" y="128092"/>
                  <a:pt x="661541" y="121221"/>
                  <a:pt x="656184" y="115416"/>
                </a:cubicBezTo>
                <a:cubicBezTo>
                  <a:pt x="650826" y="109612"/>
                  <a:pt x="644476" y="106710"/>
                  <a:pt x="637134" y="106710"/>
                </a:cubicBezTo>
                <a:close/>
                <a:moveTo>
                  <a:pt x="2653011" y="103138"/>
                </a:moveTo>
                <a:cubicBezTo>
                  <a:pt x="2645172" y="103138"/>
                  <a:pt x="2638425" y="106164"/>
                  <a:pt x="2632770" y="112217"/>
                </a:cubicBezTo>
                <a:cubicBezTo>
                  <a:pt x="2627114" y="118269"/>
                  <a:pt x="2624287" y="125512"/>
                  <a:pt x="2624287" y="133946"/>
                </a:cubicBezTo>
                <a:cubicBezTo>
                  <a:pt x="2624287" y="143173"/>
                  <a:pt x="2627090" y="151011"/>
                  <a:pt x="2632695" y="157460"/>
                </a:cubicBezTo>
                <a:cubicBezTo>
                  <a:pt x="2638301" y="163910"/>
                  <a:pt x="2645073" y="167134"/>
                  <a:pt x="2653011" y="167134"/>
                </a:cubicBezTo>
                <a:cubicBezTo>
                  <a:pt x="2660551" y="167134"/>
                  <a:pt x="2667149" y="163984"/>
                  <a:pt x="2672805" y="157684"/>
                </a:cubicBezTo>
                <a:cubicBezTo>
                  <a:pt x="2678460" y="151383"/>
                  <a:pt x="2681288" y="143967"/>
                  <a:pt x="2681288" y="135434"/>
                </a:cubicBezTo>
                <a:cubicBezTo>
                  <a:pt x="2681288" y="126802"/>
                  <a:pt x="2678460" y="119261"/>
                  <a:pt x="2672805" y="112812"/>
                </a:cubicBezTo>
                <a:cubicBezTo>
                  <a:pt x="2667149" y="106363"/>
                  <a:pt x="2660551" y="103138"/>
                  <a:pt x="2653011" y="103138"/>
                </a:cubicBezTo>
                <a:close/>
                <a:moveTo>
                  <a:pt x="2149823" y="94655"/>
                </a:moveTo>
                <a:cubicBezTo>
                  <a:pt x="2142480" y="94655"/>
                  <a:pt x="2136403" y="96738"/>
                  <a:pt x="2131591" y="100906"/>
                </a:cubicBezTo>
                <a:cubicBezTo>
                  <a:pt x="2126779" y="105073"/>
                  <a:pt x="2123877" y="110976"/>
                  <a:pt x="2122885" y="118616"/>
                </a:cubicBezTo>
                <a:lnTo>
                  <a:pt x="2174379" y="118616"/>
                </a:lnTo>
                <a:cubicBezTo>
                  <a:pt x="2170807" y="102642"/>
                  <a:pt x="2162622" y="94655"/>
                  <a:pt x="2149823" y="94655"/>
                </a:cubicBezTo>
                <a:close/>
                <a:moveTo>
                  <a:pt x="1454498" y="94655"/>
                </a:moveTo>
                <a:cubicBezTo>
                  <a:pt x="1447156" y="94655"/>
                  <a:pt x="1441078" y="96738"/>
                  <a:pt x="1436266" y="100906"/>
                </a:cubicBezTo>
                <a:cubicBezTo>
                  <a:pt x="1431454" y="105073"/>
                  <a:pt x="1428552" y="110976"/>
                  <a:pt x="1427560" y="118616"/>
                </a:cubicBezTo>
                <a:lnTo>
                  <a:pt x="1479054" y="118616"/>
                </a:lnTo>
                <a:cubicBezTo>
                  <a:pt x="1475482" y="102642"/>
                  <a:pt x="1467297" y="94655"/>
                  <a:pt x="1454498" y="94655"/>
                </a:cubicBezTo>
                <a:close/>
                <a:moveTo>
                  <a:pt x="244823" y="94655"/>
                </a:moveTo>
                <a:cubicBezTo>
                  <a:pt x="237481" y="94655"/>
                  <a:pt x="231403" y="96738"/>
                  <a:pt x="226591" y="100906"/>
                </a:cubicBezTo>
                <a:cubicBezTo>
                  <a:pt x="221779" y="105073"/>
                  <a:pt x="218877" y="110976"/>
                  <a:pt x="217885" y="118616"/>
                </a:cubicBezTo>
                <a:lnTo>
                  <a:pt x="269379" y="118616"/>
                </a:lnTo>
                <a:cubicBezTo>
                  <a:pt x="265807" y="102642"/>
                  <a:pt x="257622" y="94655"/>
                  <a:pt x="244823" y="94655"/>
                </a:cubicBezTo>
                <a:close/>
                <a:moveTo>
                  <a:pt x="2391667" y="71140"/>
                </a:moveTo>
                <a:lnTo>
                  <a:pt x="2429767" y="71140"/>
                </a:lnTo>
                <a:lnTo>
                  <a:pt x="2429767" y="199132"/>
                </a:lnTo>
                <a:lnTo>
                  <a:pt x="2391667" y="199132"/>
                </a:lnTo>
                <a:close/>
                <a:moveTo>
                  <a:pt x="2217837" y="71140"/>
                </a:moveTo>
                <a:lnTo>
                  <a:pt x="2264530" y="71140"/>
                </a:lnTo>
                <a:lnTo>
                  <a:pt x="2290307" y="103259"/>
                </a:lnTo>
                <a:lnTo>
                  <a:pt x="2316082" y="71140"/>
                </a:lnTo>
                <a:lnTo>
                  <a:pt x="2362647" y="71140"/>
                </a:lnTo>
                <a:lnTo>
                  <a:pt x="2313685" y="132374"/>
                </a:lnTo>
                <a:lnTo>
                  <a:pt x="2367261" y="199132"/>
                </a:lnTo>
                <a:lnTo>
                  <a:pt x="2320387" y="199132"/>
                </a:lnTo>
                <a:lnTo>
                  <a:pt x="2290300" y="161623"/>
                </a:lnTo>
                <a:lnTo>
                  <a:pt x="2260314" y="199132"/>
                </a:lnTo>
                <a:lnTo>
                  <a:pt x="2213372" y="199132"/>
                </a:lnTo>
                <a:lnTo>
                  <a:pt x="2266729" y="132167"/>
                </a:lnTo>
                <a:close/>
                <a:moveTo>
                  <a:pt x="1518047" y="71140"/>
                </a:moveTo>
                <a:lnTo>
                  <a:pt x="1558275" y="71140"/>
                </a:lnTo>
                <a:lnTo>
                  <a:pt x="1592685" y="147042"/>
                </a:lnTo>
                <a:lnTo>
                  <a:pt x="1623041" y="71140"/>
                </a:lnTo>
                <a:lnTo>
                  <a:pt x="1647874" y="71140"/>
                </a:lnTo>
                <a:lnTo>
                  <a:pt x="1678112" y="146447"/>
                </a:lnTo>
                <a:lnTo>
                  <a:pt x="1712291" y="71140"/>
                </a:lnTo>
                <a:lnTo>
                  <a:pt x="1752452" y="71140"/>
                </a:lnTo>
                <a:lnTo>
                  <a:pt x="1694088" y="199132"/>
                </a:lnTo>
                <a:lnTo>
                  <a:pt x="1663520" y="199132"/>
                </a:lnTo>
                <a:lnTo>
                  <a:pt x="1635696" y="129034"/>
                </a:lnTo>
                <a:lnTo>
                  <a:pt x="1607514" y="199132"/>
                </a:lnTo>
                <a:lnTo>
                  <a:pt x="1576237" y="199132"/>
                </a:lnTo>
                <a:close/>
                <a:moveTo>
                  <a:pt x="2522190" y="68610"/>
                </a:moveTo>
                <a:cubicBezTo>
                  <a:pt x="2534989" y="68610"/>
                  <a:pt x="2547391" y="71587"/>
                  <a:pt x="2559397" y="77540"/>
                </a:cubicBezTo>
                <a:lnTo>
                  <a:pt x="2559397" y="113556"/>
                </a:lnTo>
                <a:cubicBezTo>
                  <a:pt x="2548284" y="108198"/>
                  <a:pt x="2538114" y="105519"/>
                  <a:pt x="2528887" y="105519"/>
                </a:cubicBezTo>
                <a:cubicBezTo>
                  <a:pt x="2520354" y="105519"/>
                  <a:pt x="2513483" y="108124"/>
                  <a:pt x="2508274" y="113333"/>
                </a:cubicBezTo>
                <a:cubicBezTo>
                  <a:pt x="2503065" y="118542"/>
                  <a:pt x="2500461" y="125413"/>
                  <a:pt x="2500461" y="133946"/>
                </a:cubicBezTo>
                <a:cubicBezTo>
                  <a:pt x="2500461" y="142379"/>
                  <a:pt x="2503040" y="149200"/>
                  <a:pt x="2508200" y="154409"/>
                </a:cubicBezTo>
                <a:cubicBezTo>
                  <a:pt x="2513359" y="159618"/>
                  <a:pt x="2520156" y="162223"/>
                  <a:pt x="2528589" y="162223"/>
                </a:cubicBezTo>
                <a:cubicBezTo>
                  <a:pt x="2536229" y="162223"/>
                  <a:pt x="2546349" y="159742"/>
                  <a:pt x="2558950" y="154781"/>
                </a:cubicBezTo>
                <a:lnTo>
                  <a:pt x="2558950" y="192881"/>
                </a:lnTo>
                <a:cubicBezTo>
                  <a:pt x="2545853" y="198835"/>
                  <a:pt x="2534989" y="201811"/>
                  <a:pt x="2526357" y="201811"/>
                </a:cubicBezTo>
                <a:cubicBezTo>
                  <a:pt x="2507108" y="201811"/>
                  <a:pt x="2491035" y="195461"/>
                  <a:pt x="2478136" y="182761"/>
                </a:cubicBezTo>
                <a:cubicBezTo>
                  <a:pt x="2465238" y="170061"/>
                  <a:pt x="2458789" y="154186"/>
                  <a:pt x="2458789" y="135136"/>
                </a:cubicBezTo>
                <a:cubicBezTo>
                  <a:pt x="2458789" y="115987"/>
                  <a:pt x="2464767" y="100112"/>
                  <a:pt x="2476723" y="87511"/>
                </a:cubicBezTo>
                <a:cubicBezTo>
                  <a:pt x="2488679" y="74910"/>
                  <a:pt x="2503834" y="68610"/>
                  <a:pt x="2522190" y="68610"/>
                </a:cubicBezTo>
                <a:close/>
                <a:moveTo>
                  <a:pt x="2149078" y="68610"/>
                </a:moveTo>
                <a:cubicBezTo>
                  <a:pt x="2167533" y="68610"/>
                  <a:pt x="2182937" y="75233"/>
                  <a:pt x="2195290" y="88479"/>
                </a:cubicBezTo>
                <a:cubicBezTo>
                  <a:pt x="2207642" y="101724"/>
                  <a:pt x="2213819" y="118269"/>
                  <a:pt x="2213819" y="138113"/>
                </a:cubicBezTo>
                <a:lnTo>
                  <a:pt x="2213819" y="144215"/>
                </a:lnTo>
                <a:lnTo>
                  <a:pt x="2122587" y="144215"/>
                </a:lnTo>
                <a:cubicBezTo>
                  <a:pt x="2123083" y="152450"/>
                  <a:pt x="2125787" y="159147"/>
                  <a:pt x="2130698" y="164306"/>
                </a:cubicBezTo>
                <a:cubicBezTo>
                  <a:pt x="2135610" y="169466"/>
                  <a:pt x="2141339" y="172046"/>
                  <a:pt x="2147888" y="172046"/>
                </a:cubicBezTo>
                <a:cubicBezTo>
                  <a:pt x="2159596" y="172046"/>
                  <a:pt x="2168773" y="166737"/>
                  <a:pt x="2175421" y="156121"/>
                </a:cubicBezTo>
                <a:lnTo>
                  <a:pt x="2210396" y="167729"/>
                </a:lnTo>
                <a:cubicBezTo>
                  <a:pt x="2197398" y="190451"/>
                  <a:pt x="2177207" y="201811"/>
                  <a:pt x="2149823" y="201811"/>
                </a:cubicBezTo>
                <a:cubicBezTo>
                  <a:pt x="2129681" y="201811"/>
                  <a:pt x="2113657" y="195709"/>
                  <a:pt x="2101751" y="183505"/>
                </a:cubicBezTo>
                <a:cubicBezTo>
                  <a:pt x="2089845" y="171301"/>
                  <a:pt x="2083892" y="154881"/>
                  <a:pt x="2083892" y="134243"/>
                </a:cubicBezTo>
                <a:cubicBezTo>
                  <a:pt x="2083892" y="115689"/>
                  <a:pt x="2090167" y="100112"/>
                  <a:pt x="2102719" y="87511"/>
                </a:cubicBezTo>
                <a:cubicBezTo>
                  <a:pt x="2115270" y="74910"/>
                  <a:pt x="2130723" y="68610"/>
                  <a:pt x="2149078" y="68610"/>
                </a:cubicBezTo>
                <a:close/>
                <a:moveTo>
                  <a:pt x="1453754" y="68610"/>
                </a:moveTo>
                <a:cubicBezTo>
                  <a:pt x="1472208" y="68610"/>
                  <a:pt x="1487612" y="75233"/>
                  <a:pt x="1499965" y="88479"/>
                </a:cubicBezTo>
                <a:cubicBezTo>
                  <a:pt x="1512317" y="101724"/>
                  <a:pt x="1518494" y="118269"/>
                  <a:pt x="1518494" y="138113"/>
                </a:cubicBezTo>
                <a:lnTo>
                  <a:pt x="1518494" y="144215"/>
                </a:lnTo>
                <a:lnTo>
                  <a:pt x="1427262" y="144215"/>
                </a:lnTo>
                <a:cubicBezTo>
                  <a:pt x="1427758" y="152450"/>
                  <a:pt x="1430462" y="159147"/>
                  <a:pt x="1435373" y="164306"/>
                </a:cubicBezTo>
                <a:cubicBezTo>
                  <a:pt x="1440285" y="169466"/>
                  <a:pt x="1446014" y="172046"/>
                  <a:pt x="1452563" y="172046"/>
                </a:cubicBezTo>
                <a:cubicBezTo>
                  <a:pt x="1464271" y="172046"/>
                  <a:pt x="1473448" y="166737"/>
                  <a:pt x="1480096" y="156121"/>
                </a:cubicBezTo>
                <a:lnTo>
                  <a:pt x="1515071" y="167729"/>
                </a:lnTo>
                <a:cubicBezTo>
                  <a:pt x="1502073" y="190451"/>
                  <a:pt x="1481882" y="201811"/>
                  <a:pt x="1454498" y="201811"/>
                </a:cubicBezTo>
                <a:cubicBezTo>
                  <a:pt x="1434356" y="201811"/>
                  <a:pt x="1418332" y="195709"/>
                  <a:pt x="1406426" y="183505"/>
                </a:cubicBezTo>
                <a:cubicBezTo>
                  <a:pt x="1394520" y="171301"/>
                  <a:pt x="1388567" y="154881"/>
                  <a:pt x="1388567" y="134243"/>
                </a:cubicBezTo>
                <a:cubicBezTo>
                  <a:pt x="1388567" y="115689"/>
                  <a:pt x="1394842" y="100112"/>
                  <a:pt x="1407394" y="87511"/>
                </a:cubicBezTo>
                <a:cubicBezTo>
                  <a:pt x="1419945" y="74910"/>
                  <a:pt x="1435398" y="68610"/>
                  <a:pt x="1453754" y="68610"/>
                </a:cubicBezTo>
                <a:close/>
                <a:moveTo>
                  <a:pt x="912466" y="68610"/>
                </a:moveTo>
                <a:cubicBezTo>
                  <a:pt x="919808" y="68610"/>
                  <a:pt x="926406" y="70247"/>
                  <a:pt x="932260" y="73521"/>
                </a:cubicBezTo>
                <a:cubicBezTo>
                  <a:pt x="938114" y="76796"/>
                  <a:pt x="944315" y="82005"/>
                  <a:pt x="950863" y="89148"/>
                </a:cubicBezTo>
                <a:lnTo>
                  <a:pt x="950863" y="71438"/>
                </a:lnTo>
                <a:lnTo>
                  <a:pt x="988963" y="71438"/>
                </a:lnTo>
                <a:lnTo>
                  <a:pt x="988963" y="199132"/>
                </a:lnTo>
                <a:lnTo>
                  <a:pt x="950863" y="199132"/>
                </a:lnTo>
                <a:lnTo>
                  <a:pt x="950863" y="177254"/>
                </a:lnTo>
                <a:lnTo>
                  <a:pt x="950268" y="177254"/>
                </a:lnTo>
                <a:cubicBezTo>
                  <a:pt x="944315" y="185787"/>
                  <a:pt x="938312" y="191964"/>
                  <a:pt x="932260" y="195784"/>
                </a:cubicBezTo>
                <a:cubicBezTo>
                  <a:pt x="926208" y="199604"/>
                  <a:pt x="918716" y="201513"/>
                  <a:pt x="909787" y="201513"/>
                </a:cubicBezTo>
                <a:cubicBezTo>
                  <a:pt x="894805" y="201513"/>
                  <a:pt x="882055" y="195064"/>
                  <a:pt x="871538" y="182166"/>
                </a:cubicBezTo>
                <a:cubicBezTo>
                  <a:pt x="861021" y="169267"/>
                  <a:pt x="855762" y="153591"/>
                  <a:pt x="855762" y="135136"/>
                </a:cubicBezTo>
                <a:cubicBezTo>
                  <a:pt x="855762" y="116880"/>
                  <a:pt x="861368" y="101228"/>
                  <a:pt x="872580" y="88181"/>
                </a:cubicBezTo>
                <a:cubicBezTo>
                  <a:pt x="883791" y="75134"/>
                  <a:pt x="897087" y="68610"/>
                  <a:pt x="912466" y="68610"/>
                </a:cubicBezTo>
                <a:close/>
                <a:moveTo>
                  <a:pt x="798165" y="68610"/>
                </a:moveTo>
                <a:cubicBezTo>
                  <a:pt x="810964" y="68610"/>
                  <a:pt x="823366" y="71587"/>
                  <a:pt x="835372" y="77540"/>
                </a:cubicBezTo>
                <a:lnTo>
                  <a:pt x="835372" y="113556"/>
                </a:lnTo>
                <a:cubicBezTo>
                  <a:pt x="824259" y="108198"/>
                  <a:pt x="814089" y="105519"/>
                  <a:pt x="804862" y="105519"/>
                </a:cubicBezTo>
                <a:cubicBezTo>
                  <a:pt x="796329" y="105519"/>
                  <a:pt x="789458" y="108124"/>
                  <a:pt x="784249" y="113333"/>
                </a:cubicBezTo>
                <a:cubicBezTo>
                  <a:pt x="779040" y="118542"/>
                  <a:pt x="776436" y="125413"/>
                  <a:pt x="776436" y="133946"/>
                </a:cubicBezTo>
                <a:cubicBezTo>
                  <a:pt x="776436" y="142379"/>
                  <a:pt x="779015" y="149200"/>
                  <a:pt x="784175" y="154409"/>
                </a:cubicBezTo>
                <a:cubicBezTo>
                  <a:pt x="789334" y="159618"/>
                  <a:pt x="796131" y="162223"/>
                  <a:pt x="804564" y="162223"/>
                </a:cubicBezTo>
                <a:cubicBezTo>
                  <a:pt x="812204" y="162223"/>
                  <a:pt x="822324" y="159742"/>
                  <a:pt x="834925" y="154781"/>
                </a:cubicBezTo>
                <a:lnTo>
                  <a:pt x="834925" y="192881"/>
                </a:lnTo>
                <a:cubicBezTo>
                  <a:pt x="821828" y="198835"/>
                  <a:pt x="810964" y="201811"/>
                  <a:pt x="802332" y="201811"/>
                </a:cubicBezTo>
                <a:cubicBezTo>
                  <a:pt x="783083" y="201811"/>
                  <a:pt x="767010" y="195461"/>
                  <a:pt x="754111" y="182761"/>
                </a:cubicBezTo>
                <a:cubicBezTo>
                  <a:pt x="741213" y="170061"/>
                  <a:pt x="734764" y="154186"/>
                  <a:pt x="734764" y="135136"/>
                </a:cubicBezTo>
                <a:cubicBezTo>
                  <a:pt x="734764" y="115987"/>
                  <a:pt x="740742" y="100112"/>
                  <a:pt x="752698" y="87511"/>
                </a:cubicBezTo>
                <a:cubicBezTo>
                  <a:pt x="764654" y="74910"/>
                  <a:pt x="779809" y="68610"/>
                  <a:pt x="798165" y="68610"/>
                </a:cubicBezTo>
                <a:close/>
                <a:moveTo>
                  <a:pt x="626716" y="68610"/>
                </a:moveTo>
                <a:cubicBezTo>
                  <a:pt x="634058" y="68610"/>
                  <a:pt x="640656" y="70247"/>
                  <a:pt x="646510" y="73521"/>
                </a:cubicBezTo>
                <a:cubicBezTo>
                  <a:pt x="652364" y="76796"/>
                  <a:pt x="658565" y="82005"/>
                  <a:pt x="665113" y="89148"/>
                </a:cubicBezTo>
                <a:lnTo>
                  <a:pt x="665113" y="71438"/>
                </a:lnTo>
                <a:lnTo>
                  <a:pt x="703213" y="71438"/>
                </a:lnTo>
                <a:lnTo>
                  <a:pt x="703213" y="199132"/>
                </a:lnTo>
                <a:lnTo>
                  <a:pt x="665113" y="199132"/>
                </a:lnTo>
                <a:lnTo>
                  <a:pt x="665113" y="177254"/>
                </a:lnTo>
                <a:lnTo>
                  <a:pt x="664518" y="177254"/>
                </a:lnTo>
                <a:cubicBezTo>
                  <a:pt x="658565" y="185787"/>
                  <a:pt x="652562" y="191964"/>
                  <a:pt x="646510" y="195784"/>
                </a:cubicBezTo>
                <a:cubicBezTo>
                  <a:pt x="640457" y="199604"/>
                  <a:pt x="632966" y="201513"/>
                  <a:pt x="624037" y="201513"/>
                </a:cubicBezTo>
                <a:cubicBezTo>
                  <a:pt x="609055" y="201513"/>
                  <a:pt x="596305" y="195064"/>
                  <a:pt x="585788" y="182166"/>
                </a:cubicBezTo>
                <a:cubicBezTo>
                  <a:pt x="575271" y="169267"/>
                  <a:pt x="570012" y="153591"/>
                  <a:pt x="570012" y="135136"/>
                </a:cubicBezTo>
                <a:cubicBezTo>
                  <a:pt x="570012" y="116880"/>
                  <a:pt x="575618" y="101228"/>
                  <a:pt x="586830" y="88181"/>
                </a:cubicBezTo>
                <a:cubicBezTo>
                  <a:pt x="598041" y="75134"/>
                  <a:pt x="611337" y="68610"/>
                  <a:pt x="626716" y="68610"/>
                </a:cubicBezTo>
                <a:close/>
                <a:moveTo>
                  <a:pt x="244079" y="68610"/>
                </a:moveTo>
                <a:cubicBezTo>
                  <a:pt x="262533" y="68610"/>
                  <a:pt x="277937" y="75233"/>
                  <a:pt x="290290" y="88479"/>
                </a:cubicBezTo>
                <a:cubicBezTo>
                  <a:pt x="302642" y="101724"/>
                  <a:pt x="308819" y="118269"/>
                  <a:pt x="308819" y="138113"/>
                </a:cubicBezTo>
                <a:lnTo>
                  <a:pt x="308819" y="144215"/>
                </a:lnTo>
                <a:lnTo>
                  <a:pt x="217587" y="144215"/>
                </a:lnTo>
                <a:cubicBezTo>
                  <a:pt x="218083" y="152450"/>
                  <a:pt x="220787" y="159147"/>
                  <a:pt x="225698" y="164306"/>
                </a:cubicBezTo>
                <a:cubicBezTo>
                  <a:pt x="230610" y="169466"/>
                  <a:pt x="236340" y="172046"/>
                  <a:pt x="242888" y="172046"/>
                </a:cubicBezTo>
                <a:cubicBezTo>
                  <a:pt x="254596" y="172046"/>
                  <a:pt x="263773" y="166737"/>
                  <a:pt x="270421" y="156121"/>
                </a:cubicBezTo>
                <a:lnTo>
                  <a:pt x="305396" y="167729"/>
                </a:lnTo>
                <a:cubicBezTo>
                  <a:pt x="292398" y="190451"/>
                  <a:pt x="272207" y="201811"/>
                  <a:pt x="244823" y="201811"/>
                </a:cubicBezTo>
                <a:cubicBezTo>
                  <a:pt x="224681" y="201811"/>
                  <a:pt x="208657" y="195709"/>
                  <a:pt x="196751" y="183505"/>
                </a:cubicBezTo>
                <a:cubicBezTo>
                  <a:pt x="184845" y="171301"/>
                  <a:pt x="178892" y="154881"/>
                  <a:pt x="178892" y="134243"/>
                </a:cubicBezTo>
                <a:cubicBezTo>
                  <a:pt x="178892" y="115689"/>
                  <a:pt x="185167" y="100112"/>
                  <a:pt x="197719" y="87511"/>
                </a:cubicBezTo>
                <a:cubicBezTo>
                  <a:pt x="210270" y="74910"/>
                  <a:pt x="225723" y="68610"/>
                  <a:pt x="244079" y="68610"/>
                </a:cubicBezTo>
                <a:close/>
                <a:moveTo>
                  <a:pt x="2653903" y="68312"/>
                </a:moveTo>
                <a:cubicBezTo>
                  <a:pt x="2672259" y="68312"/>
                  <a:pt x="2687663" y="74687"/>
                  <a:pt x="2700115" y="87437"/>
                </a:cubicBezTo>
                <a:cubicBezTo>
                  <a:pt x="2712566" y="100186"/>
                  <a:pt x="2718793" y="115987"/>
                  <a:pt x="2718793" y="134838"/>
                </a:cubicBezTo>
                <a:cubicBezTo>
                  <a:pt x="2718793" y="154087"/>
                  <a:pt x="2712566" y="170061"/>
                  <a:pt x="2700115" y="182761"/>
                </a:cubicBezTo>
                <a:cubicBezTo>
                  <a:pt x="2687663" y="195461"/>
                  <a:pt x="2672061" y="201811"/>
                  <a:pt x="2653308" y="201811"/>
                </a:cubicBezTo>
                <a:cubicBezTo>
                  <a:pt x="2632175" y="201811"/>
                  <a:pt x="2615754" y="195089"/>
                  <a:pt x="2604046" y="181645"/>
                </a:cubicBezTo>
                <a:cubicBezTo>
                  <a:pt x="2592338" y="168201"/>
                  <a:pt x="2586484" y="152797"/>
                  <a:pt x="2586484" y="135434"/>
                </a:cubicBezTo>
                <a:cubicBezTo>
                  <a:pt x="2586484" y="115689"/>
                  <a:pt x="2592785" y="99566"/>
                  <a:pt x="2605386" y="87065"/>
                </a:cubicBezTo>
                <a:cubicBezTo>
                  <a:pt x="2617986" y="74563"/>
                  <a:pt x="2634159" y="68312"/>
                  <a:pt x="2653903" y="68312"/>
                </a:cubicBezTo>
                <a:close/>
                <a:moveTo>
                  <a:pt x="42416" y="40630"/>
                </a:moveTo>
                <a:lnTo>
                  <a:pt x="42416" y="161330"/>
                </a:lnTo>
                <a:lnTo>
                  <a:pt x="59085" y="161330"/>
                </a:lnTo>
                <a:cubicBezTo>
                  <a:pt x="76349" y="161330"/>
                  <a:pt x="90538" y="156617"/>
                  <a:pt x="101650" y="147191"/>
                </a:cubicBezTo>
                <a:cubicBezTo>
                  <a:pt x="112763" y="137765"/>
                  <a:pt x="118319" y="122039"/>
                  <a:pt x="118319" y="100013"/>
                </a:cubicBezTo>
                <a:cubicBezTo>
                  <a:pt x="118319" y="87213"/>
                  <a:pt x="115640" y="75878"/>
                  <a:pt x="110282" y="66005"/>
                </a:cubicBezTo>
                <a:cubicBezTo>
                  <a:pt x="104924" y="56133"/>
                  <a:pt x="97160" y="49436"/>
                  <a:pt x="86990" y="45914"/>
                </a:cubicBezTo>
                <a:cubicBezTo>
                  <a:pt x="76821" y="42391"/>
                  <a:pt x="67122" y="40630"/>
                  <a:pt x="57895" y="40630"/>
                </a:cubicBezTo>
                <a:close/>
                <a:moveTo>
                  <a:pt x="461665" y="36463"/>
                </a:moveTo>
                <a:lnTo>
                  <a:pt x="461665" y="79326"/>
                </a:lnTo>
                <a:lnTo>
                  <a:pt x="471297" y="79326"/>
                </a:lnTo>
                <a:cubicBezTo>
                  <a:pt x="478412" y="79326"/>
                  <a:pt x="484389" y="77061"/>
                  <a:pt x="489230" y="72531"/>
                </a:cubicBezTo>
                <a:cubicBezTo>
                  <a:pt x="494071" y="68001"/>
                  <a:pt x="496491" y="62400"/>
                  <a:pt x="496491" y="55729"/>
                </a:cubicBezTo>
                <a:cubicBezTo>
                  <a:pt x="496491" y="50353"/>
                  <a:pt x="494120" y="45798"/>
                  <a:pt x="489378" y="42064"/>
                </a:cubicBezTo>
                <a:cubicBezTo>
                  <a:pt x="484635" y="38330"/>
                  <a:pt x="478708" y="36463"/>
                  <a:pt x="471595" y="36463"/>
                </a:cubicBezTo>
                <a:close/>
                <a:moveTo>
                  <a:pt x="1872294" y="3721"/>
                </a:moveTo>
                <a:lnTo>
                  <a:pt x="1922343" y="3721"/>
                </a:lnTo>
                <a:lnTo>
                  <a:pt x="1958950" y="120849"/>
                </a:lnTo>
                <a:lnTo>
                  <a:pt x="1995578" y="3721"/>
                </a:lnTo>
                <a:lnTo>
                  <a:pt x="2043847" y="3721"/>
                </a:lnTo>
                <a:lnTo>
                  <a:pt x="2069008" y="199132"/>
                </a:lnTo>
                <a:lnTo>
                  <a:pt x="2028887" y="199132"/>
                </a:lnTo>
                <a:lnTo>
                  <a:pt x="2011635" y="61615"/>
                </a:lnTo>
                <a:lnTo>
                  <a:pt x="1968628" y="199132"/>
                </a:lnTo>
                <a:lnTo>
                  <a:pt x="1949508" y="199132"/>
                </a:lnTo>
                <a:lnTo>
                  <a:pt x="1905371" y="60424"/>
                </a:lnTo>
                <a:lnTo>
                  <a:pt x="1889084" y="199132"/>
                </a:lnTo>
                <a:lnTo>
                  <a:pt x="1848296" y="199132"/>
                </a:lnTo>
                <a:close/>
                <a:moveTo>
                  <a:pt x="1189434" y="3721"/>
                </a:moveTo>
                <a:lnTo>
                  <a:pt x="1231080" y="3721"/>
                </a:lnTo>
                <a:lnTo>
                  <a:pt x="1320700" y="129332"/>
                </a:lnTo>
                <a:lnTo>
                  <a:pt x="1320700" y="3721"/>
                </a:lnTo>
                <a:lnTo>
                  <a:pt x="1361926" y="3721"/>
                </a:lnTo>
                <a:lnTo>
                  <a:pt x="1361926" y="199132"/>
                </a:lnTo>
                <a:lnTo>
                  <a:pt x="1320898" y="199132"/>
                </a:lnTo>
                <a:lnTo>
                  <a:pt x="1231552" y="72628"/>
                </a:lnTo>
                <a:lnTo>
                  <a:pt x="1231552" y="199132"/>
                </a:lnTo>
                <a:lnTo>
                  <a:pt x="1189434" y="199132"/>
                </a:lnTo>
                <a:close/>
                <a:moveTo>
                  <a:pt x="419547" y="3721"/>
                </a:moveTo>
                <a:lnTo>
                  <a:pt x="476476" y="3721"/>
                </a:lnTo>
                <a:cubicBezTo>
                  <a:pt x="500259" y="3721"/>
                  <a:pt x="516511" y="8678"/>
                  <a:pt x="525231" y="18591"/>
                </a:cubicBezTo>
                <a:cubicBezTo>
                  <a:pt x="533952" y="28504"/>
                  <a:pt x="538312" y="40103"/>
                  <a:pt x="538312" y="53388"/>
                </a:cubicBezTo>
                <a:cubicBezTo>
                  <a:pt x="538312" y="61815"/>
                  <a:pt x="536724" y="68928"/>
                  <a:pt x="533549" y="74727"/>
                </a:cubicBezTo>
                <a:cubicBezTo>
                  <a:pt x="530374" y="80526"/>
                  <a:pt x="525265" y="86400"/>
                  <a:pt x="518220" y="92348"/>
                </a:cubicBezTo>
                <a:cubicBezTo>
                  <a:pt x="531714" y="97014"/>
                  <a:pt x="541263" y="103890"/>
                  <a:pt x="546869" y="112975"/>
                </a:cubicBezTo>
                <a:cubicBezTo>
                  <a:pt x="552475" y="122059"/>
                  <a:pt x="555278" y="131765"/>
                  <a:pt x="555278" y="142092"/>
                </a:cubicBezTo>
                <a:cubicBezTo>
                  <a:pt x="555278" y="160063"/>
                  <a:pt x="549133" y="174062"/>
                  <a:pt x="536843" y="184090"/>
                </a:cubicBezTo>
                <a:cubicBezTo>
                  <a:pt x="524553" y="194118"/>
                  <a:pt x="507259" y="199132"/>
                  <a:pt x="484959" y="199132"/>
                </a:cubicBezTo>
                <a:lnTo>
                  <a:pt x="419547" y="199132"/>
                </a:lnTo>
                <a:close/>
                <a:moveTo>
                  <a:pt x="0" y="3721"/>
                </a:moveTo>
                <a:lnTo>
                  <a:pt x="66675" y="3721"/>
                </a:lnTo>
                <a:cubicBezTo>
                  <a:pt x="95151" y="3721"/>
                  <a:pt x="118071" y="12700"/>
                  <a:pt x="135434" y="30659"/>
                </a:cubicBezTo>
                <a:cubicBezTo>
                  <a:pt x="152797" y="48617"/>
                  <a:pt x="161479" y="72281"/>
                  <a:pt x="161479" y="101650"/>
                </a:cubicBezTo>
                <a:cubicBezTo>
                  <a:pt x="161479" y="131118"/>
                  <a:pt x="152524" y="154732"/>
                  <a:pt x="134615" y="172492"/>
                </a:cubicBezTo>
                <a:cubicBezTo>
                  <a:pt x="116707" y="190252"/>
                  <a:pt x="92869" y="199132"/>
                  <a:pt x="63104" y="199132"/>
                </a:cubicBezTo>
                <a:lnTo>
                  <a:pt x="0" y="199132"/>
                </a:lnTo>
                <a:close/>
                <a:moveTo>
                  <a:pt x="2410569" y="0"/>
                </a:moveTo>
                <a:cubicBezTo>
                  <a:pt x="2417118" y="0"/>
                  <a:pt x="2422724" y="2339"/>
                  <a:pt x="2427387" y="7017"/>
                </a:cubicBezTo>
                <a:cubicBezTo>
                  <a:pt x="2432050" y="11695"/>
                  <a:pt x="2434382" y="17269"/>
                  <a:pt x="2434382" y="23738"/>
                </a:cubicBezTo>
                <a:cubicBezTo>
                  <a:pt x="2434382" y="30307"/>
                  <a:pt x="2432050" y="35930"/>
                  <a:pt x="2427387" y="40608"/>
                </a:cubicBezTo>
                <a:cubicBezTo>
                  <a:pt x="2422724" y="45286"/>
                  <a:pt x="2417118" y="47625"/>
                  <a:pt x="2410569" y="47625"/>
                </a:cubicBezTo>
                <a:cubicBezTo>
                  <a:pt x="2404021" y="47625"/>
                  <a:pt x="2398415" y="45286"/>
                  <a:pt x="2393752" y="40608"/>
                </a:cubicBezTo>
                <a:cubicBezTo>
                  <a:pt x="2389089" y="35930"/>
                  <a:pt x="2386757" y="30307"/>
                  <a:pt x="2386757" y="23738"/>
                </a:cubicBezTo>
                <a:cubicBezTo>
                  <a:pt x="2386757" y="17269"/>
                  <a:pt x="2389089" y="11695"/>
                  <a:pt x="2393752" y="7017"/>
                </a:cubicBezTo>
                <a:cubicBezTo>
                  <a:pt x="2398415" y="2339"/>
                  <a:pt x="2404021" y="0"/>
                  <a:pt x="2410569" y="0"/>
                </a:cubicBezTo>
                <a:close/>
              </a:path>
            </a:pathLst>
          </a:custGeom>
          <a:solidFill>
            <a:srgbClr val="440255">
              <a:alpha val="60000"/>
            </a:srgbClr>
          </a:solidFill>
          <a:ln>
            <a:solidFill>
              <a:srgbClr val="440255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83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60797"/>
            <a:ext cx="12482920" cy="6918797"/>
            <a:chOff x="-9296849" y="-60797"/>
            <a:chExt cx="12482920" cy="69187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-5171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03214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056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63564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73767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66763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25076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18072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919563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212559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2991829" y="0"/>
            <a:ext cx="12482924" cy="6928075"/>
            <a:chOff x="-12129822" y="0"/>
            <a:chExt cx="12482924" cy="692807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70959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52412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E6CA7E1E-DE16-46D2-BC77-FB0E0384FE83}"/>
              </a:ext>
            </a:extLst>
          </p:cNvPr>
          <p:cNvSpPr txBox="1"/>
          <p:nvPr/>
        </p:nvSpPr>
        <p:spPr>
          <a:xfrm>
            <a:off x="227030" y="6035040"/>
            <a:ext cx="8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Thanks for </a:t>
            </a:r>
            <a:r>
              <a:rPr lang="en-US" sz="4000" b="1" dirty="0">
                <a:solidFill>
                  <a:srgbClr val="FF5969"/>
                </a:solidFill>
                <a:latin typeface="Tw Cen MT" panose="020B0602020104020603" pitchFamily="34" charset="0"/>
              </a:rPr>
              <a:t>Listening </a:t>
            </a: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with great patience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468A9C-EE4F-4621-AA28-ADD95BA139C9}"/>
              </a:ext>
            </a:extLst>
          </p:cNvPr>
          <p:cNvSpPr txBox="1"/>
          <p:nvPr/>
        </p:nvSpPr>
        <p:spPr>
          <a:xfrm>
            <a:off x="2190381" y="217294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D7373"/>
                </a:solidFill>
                <a:latin typeface="Tw Cen MT" panose="020B0602020104020603" pitchFamily="34" charset="0"/>
              </a:rPr>
              <a:t>Team Members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64BA2E-BD30-4C17-8835-84A44756A3BE}"/>
              </a:ext>
            </a:extLst>
          </p:cNvPr>
          <p:cNvGrpSpPr/>
          <p:nvPr/>
        </p:nvGrpSpPr>
        <p:grpSpPr>
          <a:xfrm>
            <a:off x="3694059" y="927804"/>
            <a:ext cx="1974742" cy="1651536"/>
            <a:chOff x="3694059" y="1461204"/>
            <a:chExt cx="1974742" cy="16515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89166CA-240A-4153-805A-99779C12F1C2}"/>
                </a:ext>
              </a:extLst>
            </p:cNvPr>
            <p:cNvGrpSpPr/>
            <p:nvPr/>
          </p:nvGrpSpPr>
          <p:grpSpPr>
            <a:xfrm>
              <a:off x="3947537" y="1461204"/>
              <a:ext cx="1580581" cy="1462699"/>
              <a:chOff x="3947537" y="1461204"/>
              <a:chExt cx="1580581" cy="1462699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918A19EF-CE8C-4C6F-92D8-B987624E4FC6}"/>
                  </a:ext>
                </a:extLst>
              </p:cNvPr>
              <p:cNvGrpSpPr/>
              <p:nvPr/>
            </p:nvGrpSpPr>
            <p:grpSpPr>
              <a:xfrm>
                <a:off x="3947537" y="2385011"/>
                <a:ext cx="1580581" cy="538892"/>
                <a:chOff x="-50124" y="4853747"/>
                <a:chExt cx="3161161" cy="1077782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A9118653-9C44-4DFA-A3B2-38143390F6B4}"/>
                    </a:ext>
                  </a:extLst>
                </p:cNvPr>
                <p:cNvSpPr txBox="1"/>
                <p:nvPr/>
              </p:nvSpPr>
              <p:spPr>
                <a:xfrm>
                  <a:off x="-50124" y="5008201"/>
                  <a:ext cx="2644771" cy="923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 err="1">
                      <a:solidFill>
                        <a:srgbClr val="FEC630"/>
                      </a:solidFill>
                      <a:latin typeface="Tw Cen MT" panose="020B0602020104020603" pitchFamily="34" charset="0"/>
                    </a:rPr>
                    <a:t>Jame’l</a:t>
                  </a:r>
                  <a:endParaRPr lang="en-US" sz="2400" b="1" dirty="0">
                    <a:solidFill>
                      <a:srgbClr val="FEC630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2DBF6607-8A4F-4762-A571-258199ED20BC}"/>
                    </a:ext>
                  </a:extLst>
                </p:cNvPr>
                <p:cNvSpPr txBox="1"/>
                <p:nvPr/>
              </p:nvSpPr>
              <p:spPr>
                <a:xfrm>
                  <a:off x="466266" y="4853747"/>
                  <a:ext cx="2644771" cy="73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F5E6C6-8EB1-497D-B01C-C4309C815A9F}"/>
                  </a:ext>
                </a:extLst>
              </p:cNvPr>
              <p:cNvGrpSpPr/>
              <p:nvPr/>
            </p:nvGrpSpPr>
            <p:grpSpPr>
              <a:xfrm>
                <a:off x="4076355" y="1461204"/>
                <a:ext cx="1037675" cy="1037675"/>
                <a:chOff x="4076355" y="1461204"/>
                <a:chExt cx="1037675" cy="1037675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DA14547E-C67B-4B35-BFA2-EBE070220868}"/>
                    </a:ext>
                  </a:extLst>
                </p:cNvPr>
                <p:cNvSpPr/>
                <p:nvPr/>
              </p:nvSpPr>
              <p:spPr>
                <a:xfrm>
                  <a:off x="4076355" y="1461204"/>
                  <a:ext cx="1037675" cy="1037675"/>
                </a:xfrm>
                <a:prstGeom prst="ellipse">
                  <a:avLst/>
                </a:prstGeom>
                <a:solidFill>
                  <a:srgbClr val="FEC6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34" name="Picture 10" descr="Profile photo for Jame&amp;#39;l Brown">
                  <a:extLst>
                    <a:ext uri="{FF2B5EF4-FFF2-40B4-BE49-F238E27FC236}">
                      <a16:creationId xmlns:a16="http://schemas.microsoft.com/office/drawing/2014/main" id="{2740D073-EEC4-4743-B12B-0D3550F34D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343" b="51650"/>
                <a:stretch/>
              </p:blipFill>
              <p:spPr bwMode="auto">
                <a:xfrm>
                  <a:off x="4132150" y="1521921"/>
                  <a:ext cx="926082" cy="901704"/>
                </a:xfrm>
                <a:prstGeom prst="flowChartConnector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824BD4-F096-432B-9598-F45D8717CE86}"/>
                </a:ext>
              </a:extLst>
            </p:cNvPr>
            <p:cNvSpPr txBox="1"/>
            <p:nvPr/>
          </p:nvSpPr>
          <p:spPr>
            <a:xfrm>
              <a:off x="3694059" y="2804963"/>
              <a:ext cx="1974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C6B6B"/>
                  </a:solidFill>
                  <a:latin typeface="Tw Cen MT" panose="020B0602020104020603" pitchFamily="34" charset="0"/>
                </a:rPr>
                <a:t>Unemployment Impacts</a:t>
              </a:r>
              <a:endParaRPr lang="en-US" sz="1400" b="1" dirty="0">
                <a:solidFill>
                  <a:srgbClr val="5C6B6B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994184-76FA-4138-9E68-4B0BA8482F84}"/>
              </a:ext>
            </a:extLst>
          </p:cNvPr>
          <p:cNvGrpSpPr/>
          <p:nvPr/>
        </p:nvGrpSpPr>
        <p:grpSpPr>
          <a:xfrm>
            <a:off x="1800486" y="1701735"/>
            <a:ext cx="2013618" cy="1680966"/>
            <a:chOff x="1800486" y="1701735"/>
            <a:chExt cx="2013618" cy="168096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EE3E91D-4C2F-4C9F-9C1A-89296D9EFED2}"/>
                </a:ext>
              </a:extLst>
            </p:cNvPr>
            <p:cNvGrpSpPr/>
            <p:nvPr/>
          </p:nvGrpSpPr>
          <p:grpSpPr>
            <a:xfrm>
              <a:off x="2127876" y="1701735"/>
              <a:ext cx="1322386" cy="1507584"/>
              <a:chOff x="2127876" y="2235135"/>
              <a:chExt cx="1322386" cy="1507584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D975620-7AF7-4868-AEF4-882CCB510F36}"/>
                  </a:ext>
                </a:extLst>
              </p:cNvPr>
              <p:cNvSpPr txBox="1"/>
              <p:nvPr/>
            </p:nvSpPr>
            <p:spPr>
              <a:xfrm>
                <a:off x="2127876" y="3281054"/>
                <a:ext cx="132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52CBBE"/>
                    </a:solidFill>
                    <a:latin typeface="Tw Cen MT" panose="020B0602020104020603" pitchFamily="34" charset="0"/>
                  </a:rPr>
                  <a:t>Usha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1BCA52A-AF9A-47A0-86AE-6BA017B085AD}"/>
                  </a:ext>
                </a:extLst>
              </p:cNvPr>
              <p:cNvGrpSpPr/>
              <p:nvPr/>
            </p:nvGrpSpPr>
            <p:grpSpPr>
              <a:xfrm>
                <a:off x="2301843" y="2235135"/>
                <a:ext cx="1008612" cy="1008612"/>
                <a:chOff x="2301843" y="2235135"/>
                <a:chExt cx="1008612" cy="1008612"/>
              </a:xfrm>
              <a:solidFill>
                <a:srgbClr val="52CBBE"/>
              </a:solidFill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E3F399C8-88A7-4DA7-9089-3D3C7C9C4DDD}"/>
                    </a:ext>
                  </a:extLst>
                </p:cNvPr>
                <p:cNvSpPr/>
                <p:nvPr/>
              </p:nvSpPr>
              <p:spPr>
                <a:xfrm>
                  <a:off x="2301843" y="2235135"/>
                  <a:ext cx="1008612" cy="10086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26" name="Picture 2" descr="Profile photo for Usha Saravanakumar">
                  <a:extLst>
                    <a:ext uri="{FF2B5EF4-FFF2-40B4-BE49-F238E27FC236}">
                      <a16:creationId xmlns:a16="http://schemas.microsoft.com/office/drawing/2014/main" id="{675A1E16-EEBB-4D53-92F9-BEC72D077A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66915" y="2305053"/>
                  <a:ext cx="878468" cy="878468"/>
                </a:xfrm>
                <a:prstGeom prst="ellipse">
                  <a:avLst/>
                </a:prstGeom>
                <a:grpFill/>
              </p:spPr>
            </p:pic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9B6625-C70D-4276-942E-6B37A48D879A}"/>
                </a:ext>
              </a:extLst>
            </p:cNvPr>
            <p:cNvSpPr txBox="1"/>
            <p:nvPr/>
          </p:nvSpPr>
          <p:spPr>
            <a:xfrm>
              <a:off x="1800486" y="3013369"/>
              <a:ext cx="2013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C6B6B"/>
                  </a:solidFill>
                  <a:latin typeface="Tw Cen MT" panose="020B0602020104020603" pitchFamily="34" charset="0"/>
                </a:rPr>
                <a:t>Business</a:t>
              </a:r>
              <a:r>
                <a:rPr lang="en-US" b="1" dirty="0"/>
                <a:t> </a:t>
              </a:r>
              <a:r>
                <a:rPr lang="en-US" sz="1400" b="1" dirty="0">
                  <a:solidFill>
                    <a:srgbClr val="5C6B6B"/>
                  </a:solidFill>
                  <a:latin typeface="Tw Cen MT" panose="020B0602020104020603" pitchFamily="34" charset="0"/>
                </a:rPr>
                <a:t>Impacts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C08690-EC45-4A24-9711-1D7334B7E86E}"/>
              </a:ext>
            </a:extLst>
          </p:cNvPr>
          <p:cNvGrpSpPr/>
          <p:nvPr/>
        </p:nvGrpSpPr>
        <p:grpSpPr>
          <a:xfrm>
            <a:off x="5334710" y="1627602"/>
            <a:ext cx="2013618" cy="1726998"/>
            <a:chOff x="5334710" y="1627602"/>
            <a:chExt cx="2013618" cy="172699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C609AA8-AF76-4376-9D5B-4CBB75163A10}"/>
                </a:ext>
              </a:extLst>
            </p:cNvPr>
            <p:cNvGrpSpPr/>
            <p:nvPr/>
          </p:nvGrpSpPr>
          <p:grpSpPr>
            <a:xfrm>
              <a:off x="5678320" y="1627602"/>
              <a:ext cx="1322386" cy="1498941"/>
              <a:chOff x="5678320" y="2161002"/>
              <a:chExt cx="1322386" cy="1498941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5885957-0939-485F-AD5E-11D002714E06}"/>
                  </a:ext>
                </a:extLst>
              </p:cNvPr>
              <p:cNvSpPr txBox="1"/>
              <p:nvPr/>
            </p:nvSpPr>
            <p:spPr>
              <a:xfrm>
                <a:off x="5678320" y="3198278"/>
                <a:ext cx="132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>
                    <a:solidFill>
                      <a:srgbClr val="FF5969"/>
                    </a:solidFill>
                    <a:latin typeface="Tw Cen MT" panose="020B0602020104020603" pitchFamily="34" charset="0"/>
                  </a:rPr>
                  <a:t>Chahnaz</a:t>
                </a:r>
                <a:endPara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426F520-2D8E-4561-B701-981ECB8A4021}"/>
                  </a:ext>
                </a:extLst>
              </p:cNvPr>
              <p:cNvGrpSpPr/>
              <p:nvPr/>
            </p:nvGrpSpPr>
            <p:grpSpPr>
              <a:xfrm>
                <a:off x="5809483" y="2161002"/>
                <a:ext cx="1042826" cy="1042826"/>
                <a:chOff x="5809483" y="2161002"/>
                <a:chExt cx="1042826" cy="1042826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2D552256-DE40-441D-A482-A9F8EB7EE854}"/>
                    </a:ext>
                  </a:extLst>
                </p:cNvPr>
                <p:cNvSpPr/>
                <p:nvPr/>
              </p:nvSpPr>
              <p:spPr>
                <a:xfrm>
                  <a:off x="5809483" y="2161002"/>
                  <a:ext cx="1042826" cy="1042826"/>
                </a:xfrm>
                <a:prstGeom prst="ellipse">
                  <a:avLst/>
                </a:prstGeom>
                <a:solidFill>
                  <a:srgbClr val="FF59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8" name="Picture 17" descr="A person posing for the camera&#10;&#10;Description automatically generated">
                  <a:extLst>
                    <a:ext uri="{FF2B5EF4-FFF2-40B4-BE49-F238E27FC236}">
                      <a16:creationId xmlns:a16="http://schemas.microsoft.com/office/drawing/2014/main" id="{77FE9DBF-60CA-4A3D-8FC0-393B5977E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4" t="1678" r="5714" b="27688"/>
                <a:stretch/>
              </p:blipFill>
              <p:spPr>
                <a:xfrm>
                  <a:off x="5878562" y="2229395"/>
                  <a:ext cx="904668" cy="906040"/>
                </a:xfrm>
                <a:prstGeom prst="flowChartConnector">
                  <a:avLst/>
                </a:prstGeom>
              </p:spPr>
            </p:pic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3B0711-8B75-443E-ACE4-5B96B1903214}"/>
                </a:ext>
              </a:extLst>
            </p:cNvPr>
            <p:cNvSpPr txBox="1"/>
            <p:nvPr/>
          </p:nvSpPr>
          <p:spPr>
            <a:xfrm>
              <a:off x="5334710" y="2985268"/>
              <a:ext cx="2013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C6B6B"/>
                  </a:solidFill>
                  <a:latin typeface="Tw Cen MT" panose="020B0602020104020603" pitchFamily="34" charset="0"/>
                </a:rPr>
                <a:t>Business</a:t>
              </a:r>
              <a:r>
                <a:rPr lang="en-US" b="1" dirty="0"/>
                <a:t> </a:t>
              </a:r>
              <a:r>
                <a:rPr lang="en-US" sz="1400" b="1" dirty="0">
                  <a:solidFill>
                    <a:srgbClr val="5C6B6B"/>
                  </a:solidFill>
                  <a:latin typeface="Tw Cen MT" panose="020B0602020104020603" pitchFamily="34" charset="0"/>
                </a:rPr>
                <a:t>Impacts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1E7F3F7-F989-4971-B7F5-BBE844A36AD5}"/>
              </a:ext>
            </a:extLst>
          </p:cNvPr>
          <p:cNvGrpSpPr/>
          <p:nvPr/>
        </p:nvGrpSpPr>
        <p:grpSpPr>
          <a:xfrm>
            <a:off x="1759417" y="3555275"/>
            <a:ext cx="2013618" cy="1722739"/>
            <a:chOff x="1759417" y="3555275"/>
            <a:chExt cx="2013618" cy="172273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046BD6F-4CB3-43D2-AA5A-7D153FDEBFF1}"/>
                </a:ext>
              </a:extLst>
            </p:cNvPr>
            <p:cNvGrpSpPr/>
            <p:nvPr/>
          </p:nvGrpSpPr>
          <p:grpSpPr>
            <a:xfrm>
              <a:off x="2103706" y="3555275"/>
              <a:ext cx="1322386" cy="1507585"/>
              <a:chOff x="2103706" y="3879125"/>
              <a:chExt cx="1322386" cy="150758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82CC7A7-E0F9-4A6B-9047-805C3CBF4235}"/>
                  </a:ext>
                </a:extLst>
              </p:cNvPr>
              <p:cNvSpPr txBox="1"/>
              <p:nvPr/>
            </p:nvSpPr>
            <p:spPr>
              <a:xfrm>
                <a:off x="2103706" y="4925045"/>
                <a:ext cx="132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>
                    <a:solidFill>
                      <a:srgbClr val="00A0A8"/>
                    </a:solidFill>
                    <a:latin typeface="Tw Cen MT" panose="020B0602020104020603" pitchFamily="34" charset="0"/>
                  </a:rPr>
                  <a:t>Prarthna</a:t>
                </a:r>
                <a:endParaRPr lang="en-US" sz="2400" b="1" dirty="0">
                  <a:solidFill>
                    <a:srgbClr val="00A0A8"/>
                  </a:solidFill>
                  <a:latin typeface="Tw Cen MT" panose="020B0602020104020603" pitchFamily="34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6E8D64C-ACBC-47AB-9FBF-51560D8667C2}"/>
                  </a:ext>
                </a:extLst>
              </p:cNvPr>
              <p:cNvGrpSpPr/>
              <p:nvPr/>
            </p:nvGrpSpPr>
            <p:grpSpPr>
              <a:xfrm>
                <a:off x="2277673" y="3879125"/>
                <a:ext cx="1008612" cy="1008612"/>
                <a:chOff x="2277673" y="3879125"/>
                <a:chExt cx="1008612" cy="1008612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D1534100-59D8-4D99-AE0C-9E86C05472FB}"/>
                    </a:ext>
                  </a:extLst>
                </p:cNvPr>
                <p:cNvSpPr/>
                <p:nvPr/>
              </p:nvSpPr>
              <p:spPr>
                <a:xfrm>
                  <a:off x="2277673" y="3879125"/>
                  <a:ext cx="1008612" cy="1008612"/>
                </a:xfrm>
                <a:prstGeom prst="ellipse">
                  <a:avLst/>
                </a:pr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28" name="Picture 4" descr="Profile photo for Prarthna">
                  <a:extLst>
                    <a:ext uri="{FF2B5EF4-FFF2-40B4-BE49-F238E27FC236}">
                      <a16:creationId xmlns:a16="http://schemas.microsoft.com/office/drawing/2014/main" id="{B2F8C41C-F914-4D83-A647-0B2CF0CBF1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33571" y="3933722"/>
                  <a:ext cx="898136" cy="898136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F2C037-D148-497F-814D-A1C35EE876DE}"/>
                </a:ext>
              </a:extLst>
            </p:cNvPr>
            <p:cNvSpPr txBox="1"/>
            <p:nvPr/>
          </p:nvSpPr>
          <p:spPr>
            <a:xfrm>
              <a:off x="1759417" y="4908682"/>
              <a:ext cx="2013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C6B6B"/>
                  </a:solidFill>
                  <a:latin typeface="Tw Cen MT" panose="020B0602020104020603" pitchFamily="34" charset="0"/>
                </a:rPr>
                <a:t>Mobility</a:t>
              </a:r>
              <a:r>
                <a:rPr lang="en-US" b="1" dirty="0"/>
                <a:t> </a:t>
              </a:r>
              <a:r>
                <a:rPr lang="en-US" sz="1400" b="1" dirty="0">
                  <a:solidFill>
                    <a:srgbClr val="5C6B6B"/>
                  </a:solidFill>
                  <a:latin typeface="Tw Cen MT" panose="020B0602020104020603" pitchFamily="34" charset="0"/>
                </a:rPr>
                <a:t>Impacts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614B13-8544-4074-9259-FD04C9CACDF9}"/>
              </a:ext>
            </a:extLst>
          </p:cNvPr>
          <p:cNvGrpSpPr/>
          <p:nvPr/>
        </p:nvGrpSpPr>
        <p:grpSpPr>
          <a:xfrm>
            <a:off x="5361060" y="3555275"/>
            <a:ext cx="2082679" cy="1668726"/>
            <a:chOff x="5361060" y="3555275"/>
            <a:chExt cx="2082679" cy="16687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523A50D-569A-4DBE-AF5A-CF9BF87220F3}"/>
                </a:ext>
              </a:extLst>
            </p:cNvPr>
            <p:cNvGrpSpPr/>
            <p:nvPr/>
          </p:nvGrpSpPr>
          <p:grpSpPr>
            <a:xfrm>
              <a:off x="5720329" y="3555275"/>
              <a:ext cx="1322386" cy="1498941"/>
              <a:chOff x="5720329" y="3879125"/>
              <a:chExt cx="1322386" cy="1498941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5F1D43D-3971-4C95-B127-87DADAF5E5BE}"/>
                  </a:ext>
                </a:extLst>
              </p:cNvPr>
              <p:cNvSpPr txBox="1"/>
              <p:nvPr/>
            </p:nvSpPr>
            <p:spPr>
              <a:xfrm>
                <a:off x="5720329" y="4916401"/>
                <a:ext cx="132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5D7373"/>
                    </a:solidFill>
                    <a:latin typeface="Tw Cen MT" panose="020B0602020104020603" pitchFamily="34" charset="0"/>
                  </a:rPr>
                  <a:t>Crystal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7BD564-77DA-4E64-8D7C-80FD7E30807F}"/>
                  </a:ext>
                </a:extLst>
              </p:cNvPr>
              <p:cNvGrpSpPr/>
              <p:nvPr/>
            </p:nvGrpSpPr>
            <p:grpSpPr>
              <a:xfrm>
                <a:off x="5851492" y="3879125"/>
                <a:ext cx="1042826" cy="1042826"/>
                <a:chOff x="5851492" y="3879125"/>
                <a:chExt cx="1042826" cy="1042826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DE1F652A-C9B8-4421-88E7-7DF1ADB9EE53}"/>
                    </a:ext>
                  </a:extLst>
                </p:cNvPr>
                <p:cNvSpPr/>
                <p:nvPr/>
              </p:nvSpPr>
              <p:spPr>
                <a:xfrm>
                  <a:off x="5851492" y="3879125"/>
                  <a:ext cx="1042826" cy="1042826"/>
                </a:xfrm>
                <a:prstGeom prst="ellipse">
                  <a:avLst/>
                </a:prstGeom>
                <a:solidFill>
                  <a:srgbClr val="5D73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8" name="Picture 14" descr="Profile photo for Crystal Dalsania">
                  <a:extLst>
                    <a:ext uri="{FF2B5EF4-FFF2-40B4-BE49-F238E27FC236}">
                      <a16:creationId xmlns:a16="http://schemas.microsoft.com/office/drawing/2014/main" id="{DDD65641-7582-416B-BEAF-CFE110C695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5713" y="3945588"/>
                  <a:ext cx="909900" cy="909900"/>
                </a:xfrm>
                <a:prstGeom prst="flowChartConnector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7481E2-C959-4A09-8335-867E1553CFDA}"/>
                </a:ext>
              </a:extLst>
            </p:cNvPr>
            <p:cNvSpPr txBox="1"/>
            <p:nvPr/>
          </p:nvSpPr>
          <p:spPr>
            <a:xfrm>
              <a:off x="5361060" y="4916224"/>
              <a:ext cx="2082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C6B6B"/>
                  </a:solidFill>
                  <a:latin typeface="Tw Cen MT" panose="020B0602020104020603" pitchFamily="34" charset="0"/>
                </a:rPr>
                <a:t>Safest Travel Destination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5D4510-6E92-40BC-A3F7-B3CCBB15F40C}"/>
              </a:ext>
            </a:extLst>
          </p:cNvPr>
          <p:cNvGrpSpPr/>
          <p:nvPr/>
        </p:nvGrpSpPr>
        <p:grpSpPr>
          <a:xfrm>
            <a:off x="3053542" y="4488542"/>
            <a:ext cx="3042458" cy="1638081"/>
            <a:chOff x="3053542" y="4488542"/>
            <a:chExt cx="3042458" cy="16380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0E0E121-C618-42AF-B222-92D0E0B288BA}"/>
                </a:ext>
              </a:extLst>
            </p:cNvPr>
            <p:cNvGrpSpPr/>
            <p:nvPr/>
          </p:nvGrpSpPr>
          <p:grpSpPr>
            <a:xfrm>
              <a:off x="3913578" y="4488542"/>
              <a:ext cx="1322386" cy="1462699"/>
              <a:chOff x="3913578" y="4602842"/>
              <a:chExt cx="1322386" cy="1462699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E0390CA-B495-42B5-97C3-359BF8C392CE}"/>
                  </a:ext>
                </a:extLst>
              </p:cNvPr>
              <p:cNvSpPr txBox="1"/>
              <p:nvPr/>
            </p:nvSpPr>
            <p:spPr>
              <a:xfrm>
                <a:off x="3913578" y="5603876"/>
                <a:ext cx="132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92D050"/>
                    </a:solidFill>
                    <a:latin typeface="Tw Cen MT" panose="020B0602020104020603" pitchFamily="34" charset="0"/>
                  </a:rPr>
                  <a:t>Susan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35A425A-499C-42F9-91D9-D61338B7DBD1}"/>
                  </a:ext>
                </a:extLst>
              </p:cNvPr>
              <p:cNvGrpSpPr/>
              <p:nvPr/>
            </p:nvGrpSpPr>
            <p:grpSpPr>
              <a:xfrm>
                <a:off x="4042396" y="4602842"/>
                <a:ext cx="1037675" cy="1037675"/>
                <a:chOff x="4042396" y="4602842"/>
                <a:chExt cx="1037675" cy="1037675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68FB875F-0E28-49FE-A145-A4C87460ADFE}"/>
                    </a:ext>
                  </a:extLst>
                </p:cNvPr>
                <p:cNvSpPr/>
                <p:nvPr/>
              </p:nvSpPr>
              <p:spPr>
                <a:xfrm>
                  <a:off x="4042396" y="4602842"/>
                  <a:ext cx="1037675" cy="1037675"/>
                </a:xfrm>
                <a:prstGeom prst="flowChartConnector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2" name="Picture 11" descr="A person smiling for the camera&#10;&#10;Description automatically generated">
                  <a:extLst>
                    <a:ext uri="{FF2B5EF4-FFF2-40B4-BE49-F238E27FC236}">
                      <a16:creationId xmlns:a16="http://schemas.microsoft.com/office/drawing/2014/main" id="{13DF2A88-1F53-4E45-B226-F31CDD5528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2705" y="4683685"/>
                  <a:ext cx="885242" cy="885242"/>
                </a:xfrm>
                <a:prstGeom prst="flowChartConnector">
                  <a:avLst/>
                </a:prstGeom>
              </p:spPr>
            </p:pic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213BF9-B3B6-4015-82FC-6039C037C4A6}"/>
                </a:ext>
              </a:extLst>
            </p:cNvPr>
            <p:cNvSpPr txBox="1"/>
            <p:nvPr/>
          </p:nvSpPr>
          <p:spPr>
            <a:xfrm>
              <a:off x="3053542" y="5757291"/>
              <a:ext cx="3042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C6B6B"/>
                  </a:solidFill>
                  <a:latin typeface="Tw Cen MT" panose="020B0602020104020603" pitchFamily="34" charset="0"/>
                </a:rPr>
                <a:t>Airlines and Travel Route</a:t>
              </a:r>
              <a:r>
                <a:rPr lang="en-US" b="1" dirty="0"/>
                <a:t> </a:t>
              </a:r>
              <a:r>
                <a:rPr lang="en-US" sz="1400" b="1" dirty="0">
                  <a:solidFill>
                    <a:srgbClr val="5C6B6B"/>
                  </a:solidFill>
                  <a:latin typeface="Tw Cen MT" panose="020B0602020104020603" pitchFamily="34" charset="0"/>
                </a:rPr>
                <a:t>Impacts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23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42693"/>
            <a:ext cx="12482920" cy="6900693"/>
            <a:chOff x="-9296849" y="-42693"/>
            <a:chExt cx="12482920" cy="69006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3885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21318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105205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335999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2000935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302987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1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34128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36192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901462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194461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09959"/>
            <a:chOff x="-12129822" y="0"/>
            <a:chExt cx="12482924" cy="690995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28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3429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59DEDAEA-1160-4B26-ABE7-5E25F045CD4F}"/>
              </a:ext>
            </a:extLst>
          </p:cNvPr>
          <p:cNvSpPr txBox="1"/>
          <p:nvPr/>
        </p:nvSpPr>
        <p:spPr>
          <a:xfrm>
            <a:off x="3001997" y="327875"/>
            <a:ext cx="89089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COVID-19 Impact: Business &amp; Workforce Trends</a:t>
            </a:r>
          </a:p>
          <a:p>
            <a:pPr algn="ctr"/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2000" b="1" dirty="0">
                <a:solidFill>
                  <a:srgbClr val="FF5969"/>
                </a:solidFill>
                <a:latin typeface="Tw Cen MT" panose="020B0602020104020603" pitchFamily="34" charset="0"/>
              </a:rPr>
              <a:t>This project analyses the effect of COVID-19 pandemic in US on</a:t>
            </a:r>
          </a:p>
          <a:p>
            <a:pPr algn="ctr"/>
            <a:r>
              <a:rPr lang="en-US" sz="2000" b="1" dirty="0">
                <a:solidFill>
                  <a:srgbClr val="FF5969"/>
                </a:solidFill>
                <a:latin typeface="Tw Cen MT" panose="020B0602020104020603" pitchFamily="34" charset="0"/>
              </a:rPr>
              <a:t>business performance trends through several metrics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EA186A-6AEE-4527-B8F3-978483A26D67}"/>
              </a:ext>
            </a:extLst>
          </p:cNvPr>
          <p:cNvGrpSpPr/>
          <p:nvPr/>
        </p:nvGrpSpPr>
        <p:grpSpPr>
          <a:xfrm>
            <a:off x="3611642" y="2053966"/>
            <a:ext cx="3427602" cy="1113751"/>
            <a:chOff x="3406365" y="2053966"/>
            <a:chExt cx="3427602" cy="111375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C601809-AB82-491C-9CD4-F00B9B8192F6}"/>
                </a:ext>
              </a:extLst>
            </p:cNvPr>
            <p:cNvSpPr/>
            <p:nvPr/>
          </p:nvSpPr>
          <p:spPr>
            <a:xfrm>
              <a:off x="3406365" y="2144563"/>
              <a:ext cx="891554" cy="89155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FF2F8-16B4-445B-9E8A-23AC1537EBFA}"/>
                </a:ext>
              </a:extLst>
            </p:cNvPr>
            <p:cNvSpPr txBox="1"/>
            <p:nvPr/>
          </p:nvSpPr>
          <p:spPr>
            <a:xfrm>
              <a:off x="4307218" y="2053966"/>
              <a:ext cx="1686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Unemployment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9AAAC3-36B3-4DA8-B475-71FCB7BD01ED}"/>
                </a:ext>
              </a:extLst>
            </p:cNvPr>
            <p:cNvSpPr txBox="1"/>
            <p:nvPr/>
          </p:nvSpPr>
          <p:spPr>
            <a:xfrm>
              <a:off x="4307219" y="2336720"/>
              <a:ext cx="2526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Impacts on unemployment rates of various groups during the pandemic in US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B2C694-8DA7-4DB4-9D18-1D4C41172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929" y="2173455"/>
              <a:ext cx="749957" cy="7499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29EA88-E61D-454E-868D-36A9C7470C7F}"/>
              </a:ext>
            </a:extLst>
          </p:cNvPr>
          <p:cNvGrpSpPr/>
          <p:nvPr/>
        </p:nvGrpSpPr>
        <p:grpSpPr>
          <a:xfrm>
            <a:off x="7480650" y="2099297"/>
            <a:ext cx="3938984" cy="928756"/>
            <a:chOff x="7275373" y="2099298"/>
            <a:chExt cx="3938984" cy="92875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C7DFC28-3236-4A8A-94AB-DD1B4ACB1BAC}"/>
                </a:ext>
              </a:extLst>
            </p:cNvPr>
            <p:cNvSpPr/>
            <p:nvPr/>
          </p:nvSpPr>
          <p:spPr>
            <a:xfrm>
              <a:off x="7275373" y="2136500"/>
              <a:ext cx="891554" cy="891554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73ECA54-CDD4-4E74-BC42-FA33EE4468B0}"/>
                </a:ext>
              </a:extLst>
            </p:cNvPr>
            <p:cNvGrpSpPr/>
            <p:nvPr/>
          </p:nvGrpSpPr>
          <p:grpSpPr>
            <a:xfrm>
              <a:off x="8161423" y="2099298"/>
              <a:ext cx="3052934" cy="867529"/>
              <a:chOff x="5175104" y="2142394"/>
              <a:chExt cx="3052934" cy="867529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BA7715-428E-4FFF-927C-654996213057}"/>
                  </a:ext>
                </a:extLst>
              </p:cNvPr>
              <p:cNvSpPr txBox="1"/>
              <p:nvPr/>
            </p:nvSpPr>
            <p:spPr>
              <a:xfrm>
                <a:off x="5175104" y="2142394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Businesses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50CCC91-03EA-45AA-8D14-71F8E030767C}"/>
                  </a:ext>
                </a:extLst>
              </p:cNvPr>
              <p:cNvSpPr txBox="1"/>
              <p:nvPr/>
            </p:nvSpPr>
            <p:spPr>
              <a:xfrm>
                <a:off x="5175104" y="2425148"/>
                <a:ext cx="30529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Impacts on business performance during the pandemic in US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F8F3D-3D45-40E5-8D74-663C9BA25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264" y="2280847"/>
              <a:ext cx="520283" cy="63494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A92A54-590F-4AE9-9161-BE9E20FB6D93}"/>
              </a:ext>
            </a:extLst>
          </p:cNvPr>
          <p:cNvGrpSpPr/>
          <p:nvPr/>
        </p:nvGrpSpPr>
        <p:grpSpPr>
          <a:xfrm>
            <a:off x="5520435" y="3641328"/>
            <a:ext cx="3974147" cy="893395"/>
            <a:chOff x="5269893" y="3641328"/>
            <a:chExt cx="3974147" cy="89339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6288BB9-3416-4CFE-91FC-BF96B9B9A281}"/>
                </a:ext>
              </a:extLst>
            </p:cNvPr>
            <p:cNvGrpSpPr/>
            <p:nvPr/>
          </p:nvGrpSpPr>
          <p:grpSpPr>
            <a:xfrm>
              <a:off x="6191105" y="3641328"/>
              <a:ext cx="3052935" cy="867529"/>
              <a:chOff x="1435199" y="2142394"/>
              <a:chExt cx="3052935" cy="86752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DDA1F2-D40D-4C00-A335-B4D88888BC92}"/>
                  </a:ext>
                </a:extLst>
              </p:cNvPr>
              <p:cNvSpPr txBox="1"/>
              <p:nvPr/>
            </p:nvSpPr>
            <p:spPr>
              <a:xfrm>
                <a:off x="1435199" y="2142394"/>
                <a:ext cx="1686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Airlines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B2BF6E7-8671-43D2-A3E8-3F7696A91DBE}"/>
                  </a:ext>
                </a:extLst>
              </p:cNvPr>
              <p:cNvSpPr txBox="1"/>
              <p:nvPr/>
            </p:nvSpPr>
            <p:spPr>
              <a:xfrm>
                <a:off x="1435199" y="2425148"/>
                <a:ext cx="30529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Impacts of COVID-19 travel restrictions</a:t>
                </a:r>
              </a:p>
            </p:txBody>
          </p: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FC714B9-D1BA-4A07-AE4C-AA66C29BCB48}"/>
                </a:ext>
              </a:extLst>
            </p:cNvPr>
            <p:cNvSpPr/>
            <p:nvPr/>
          </p:nvSpPr>
          <p:spPr>
            <a:xfrm>
              <a:off x="5269893" y="3643169"/>
              <a:ext cx="891554" cy="891554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A26C98-526F-4EC5-844D-D3132BD8D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924" y="3922460"/>
              <a:ext cx="798075" cy="37413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7BB228-2830-4D46-94B3-F602797AAFA3}"/>
              </a:ext>
            </a:extLst>
          </p:cNvPr>
          <p:cNvGrpSpPr/>
          <p:nvPr/>
        </p:nvGrpSpPr>
        <p:grpSpPr>
          <a:xfrm>
            <a:off x="3620940" y="4998422"/>
            <a:ext cx="3960982" cy="908775"/>
            <a:chOff x="3415663" y="4998422"/>
            <a:chExt cx="3960982" cy="908775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AAB007E-57DA-4EE6-825F-6A85B307173A}"/>
                </a:ext>
              </a:extLst>
            </p:cNvPr>
            <p:cNvSpPr/>
            <p:nvPr/>
          </p:nvSpPr>
          <p:spPr>
            <a:xfrm>
              <a:off x="3415663" y="4998422"/>
              <a:ext cx="891554" cy="89155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CDF167-4E4E-4CC2-B47B-2883318B61D0}"/>
                </a:ext>
              </a:extLst>
            </p:cNvPr>
            <p:cNvGrpSpPr/>
            <p:nvPr/>
          </p:nvGrpSpPr>
          <p:grpSpPr>
            <a:xfrm>
              <a:off x="4307218" y="5039668"/>
              <a:ext cx="3069427" cy="867529"/>
              <a:chOff x="1435199" y="4698436"/>
              <a:chExt cx="3069427" cy="867529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358564-15ED-4751-92DA-C3A7FF66B07A}"/>
                  </a:ext>
                </a:extLst>
              </p:cNvPr>
              <p:cNvSpPr txBox="1"/>
              <p:nvPr/>
            </p:nvSpPr>
            <p:spPr>
              <a:xfrm>
                <a:off x="1435200" y="4698436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Mobility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F7E93FD-6B1A-4AA3-A1E9-E79AA9F215E4}"/>
                  </a:ext>
                </a:extLst>
              </p:cNvPr>
              <p:cNvSpPr txBox="1"/>
              <p:nvPr/>
            </p:nvSpPr>
            <p:spPr>
              <a:xfrm>
                <a:off x="1435199" y="4981190"/>
                <a:ext cx="30694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Impact of COVID-19 cases on the mobility trends in US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E2CC3D-0FF1-4CC6-9684-CEE8CEF1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56716">
              <a:off x="3572208" y="5052193"/>
              <a:ext cx="631890" cy="71904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895A9-D5CB-414F-A7F1-ACEDB671167F}"/>
              </a:ext>
            </a:extLst>
          </p:cNvPr>
          <p:cNvGrpSpPr/>
          <p:nvPr/>
        </p:nvGrpSpPr>
        <p:grpSpPr>
          <a:xfrm>
            <a:off x="7507323" y="4997119"/>
            <a:ext cx="4123681" cy="891554"/>
            <a:chOff x="7302046" y="5015785"/>
            <a:chExt cx="4123681" cy="891554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46BEC66-14E5-4AD9-9DDE-2AE67D985A11}"/>
                </a:ext>
              </a:extLst>
            </p:cNvPr>
            <p:cNvSpPr/>
            <p:nvPr/>
          </p:nvSpPr>
          <p:spPr>
            <a:xfrm>
              <a:off x="7302046" y="5015785"/>
              <a:ext cx="891554" cy="891554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E7955F-2571-4E77-BA42-6D6F6C296851}"/>
                </a:ext>
              </a:extLst>
            </p:cNvPr>
            <p:cNvGrpSpPr/>
            <p:nvPr/>
          </p:nvGrpSpPr>
          <p:grpSpPr>
            <a:xfrm>
              <a:off x="8196359" y="5039668"/>
              <a:ext cx="3229368" cy="867529"/>
              <a:chOff x="5175103" y="4698436"/>
              <a:chExt cx="3069427" cy="867529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783419-B4DF-461E-B9A1-263AFC7A2F13}"/>
                  </a:ext>
                </a:extLst>
              </p:cNvPr>
              <p:cNvSpPr txBox="1"/>
              <p:nvPr/>
            </p:nvSpPr>
            <p:spPr>
              <a:xfrm>
                <a:off x="5175104" y="4698436"/>
                <a:ext cx="2537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Safest Travel Destination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FF43DD-425B-414D-B889-098D8D85626E}"/>
                  </a:ext>
                </a:extLst>
              </p:cNvPr>
              <p:cNvSpPr txBox="1"/>
              <p:nvPr/>
            </p:nvSpPr>
            <p:spPr>
              <a:xfrm>
                <a:off x="5175103" y="4981190"/>
                <a:ext cx="30694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Impact of COVID-19 on travel destinations in US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90A44E-CB88-4621-83BE-ECE5CD4F1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030" y="5083600"/>
              <a:ext cx="780027" cy="739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65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60789"/>
            <a:ext cx="12482920" cy="6918789"/>
            <a:chOff x="-9296849" y="-60789"/>
            <a:chExt cx="12482920" cy="691878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3891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03222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9621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72617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0231DD1-22C1-4122-B4C9-C0445DBEACE6}"/>
              </a:ext>
            </a:extLst>
          </p:cNvPr>
          <p:cNvGrpSpPr/>
          <p:nvPr/>
        </p:nvGrpSpPr>
        <p:grpSpPr>
          <a:xfrm>
            <a:off x="1830432" y="369509"/>
            <a:ext cx="9862106" cy="900408"/>
            <a:chOff x="3200263" y="238883"/>
            <a:chExt cx="5496695" cy="90040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66CB0E-A73B-432E-A3DE-7994E39AE8A3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Impact of COVID-19 on Unemployment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915C6C8-B5E3-46D1-A2CD-906A252082C4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91880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8487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250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18081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901459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194455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09954"/>
            <a:chOff x="-12129822" y="0"/>
            <a:chExt cx="12482924" cy="690995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38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34291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E11B601-7342-4504-8B23-935A72FA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2789" y="1699829"/>
            <a:ext cx="7316866" cy="487791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ABD499B6-FCD4-4608-9D6C-04191DF30D5D}"/>
              </a:ext>
            </a:extLst>
          </p:cNvPr>
          <p:cNvSpPr txBox="1"/>
          <p:nvPr/>
        </p:nvSpPr>
        <p:spPr>
          <a:xfrm>
            <a:off x="3822347" y="1100190"/>
            <a:ext cx="611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State Unemployment Rates Due to COVID-19</a:t>
            </a:r>
            <a:endParaRPr lang="en-US" sz="24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A58E07-CFE2-4DE0-80C5-2EFAEE032242}"/>
              </a:ext>
            </a:extLst>
          </p:cNvPr>
          <p:cNvCxnSpPr>
            <a:cxnSpLocks/>
          </p:cNvCxnSpPr>
          <p:nvPr/>
        </p:nvCxnSpPr>
        <p:spPr>
          <a:xfrm flipV="1">
            <a:off x="3583838" y="3448877"/>
            <a:ext cx="6959754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AA3316-DF0A-4571-B6CE-D4E82C667457}"/>
              </a:ext>
            </a:extLst>
          </p:cNvPr>
          <p:cNvSpPr/>
          <p:nvPr/>
        </p:nvSpPr>
        <p:spPr>
          <a:xfrm>
            <a:off x="8741064" y="2078583"/>
            <a:ext cx="662473" cy="1362269"/>
          </a:xfrm>
          <a:custGeom>
            <a:avLst/>
            <a:gdLst>
              <a:gd name="connsiteX0" fmla="*/ 0 w 662473"/>
              <a:gd name="connsiteY0" fmla="*/ 1352938 h 1362269"/>
              <a:gd name="connsiteX1" fmla="*/ 139959 w 662473"/>
              <a:gd name="connsiteY1" fmla="*/ 0 h 1362269"/>
              <a:gd name="connsiteX2" fmla="*/ 485192 w 662473"/>
              <a:gd name="connsiteY2" fmla="*/ 643812 h 1362269"/>
              <a:gd name="connsiteX3" fmla="*/ 662473 w 662473"/>
              <a:gd name="connsiteY3" fmla="*/ 1362269 h 1362269"/>
              <a:gd name="connsiteX4" fmla="*/ 0 w 662473"/>
              <a:gd name="connsiteY4" fmla="*/ 1352938 h 13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73" h="1362269">
                <a:moveTo>
                  <a:pt x="0" y="1352938"/>
                </a:moveTo>
                <a:lnTo>
                  <a:pt x="139959" y="0"/>
                </a:lnTo>
                <a:lnTo>
                  <a:pt x="485192" y="643812"/>
                </a:lnTo>
                <a:lnTo>
                  <a:pt x="662473" y="1362269"/>
                </a:lnTo>
                <a:lnTo>
                  <a:pt x="0" y="1352938"/>
                </a:lnTo>
                <a:close/>
              </a:path>
            </a:pathLst>
          </a:custGeom>
          <a:solidFill>
            <a:srgbClr val="8724E1">
              <a:alpha val="25000"/>
            </a:srgbClr>
          </a:solidFill>
          <a:ln>
            <a:solidFill>
              <a:srgbClr val="8724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5CEDFF-C093-4E82-8626-E7DD924D732B}"/>
              </a:ext>
            </a:extLst>
          </p:cNvPr>
          <p:cNvSpPr/>
          <p:nvPr/>
        </p:nvSpPr>
        <p:spPr>
          <a:xfrm>
            <a:off x="8818978" y="2905001"/>
            <a:ext cx="488887" cy="552262"/>
          </a:xfrm>
          <a:custGeom>
            <a:avLst/>
            <a:gdLst>
              <a:gd name="connsiteX0" fmla="*/ 0 w 488887"/>
              <a:gd name="connsiteY0" fmla="*/ 525101 h 552262"/>
              <a:gd name="connsiteX1" fmla="*/ 72428 w 488887"/>
              <a:gd name="connsiteY1" fmla="*/ 0 h 552262"/>
              <a:gd name="connsiteX2" fmla="*/ 416460 w 488887"/>
              <a:gd name="connsiteY2" fmla="*/ 362139 h 552262"/>
              <a:gd name="connsiteX3" fmla="*/ 488887 w 488887"/>
              <a:gd name="connsiteY3" fmla="*/ 552262 h 552262"/>
              <a:gd name="connsiteX4" fmla="*/ 0 w 488887"/>
              <a:gd name="connsiteY4" fmla="*/ 525101 h 55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87" h="552262">
                <a:moveTo>
                  <a:pt x="0" y="525101"/>
                </a:moveTo>
                <a:lnTo>
                  <a:pt x="72428" y="0"/>
                </a:lnTo>
                <a:lnTo>
                  <a:pt x="416460" y="362139"/>
                </a:lnTo>
                <a:lnTo>
                  <a:pt x="488887" y="552262"/>
                </a:lnTo>
                <a:lnTo>
                  <a:pt x="0" y="525101"/>
                </a:lnTo>
                <a:close/>
              </a:path>
            </a:pathLst>
          </a:custGeom>
          <a:solidFill>
            <a:srgbClr val="2209F7">
              <a:alpha val="25000"/>
            </a:srgbClr>
          </a:solidFill>
          <a:ln>
            <a:solidFill>
              <a:srgbClr val="2209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FAB4B1A-B71F-4CE0-B3F3-C26A1AD02C99}"/>
              </a:ext>
            </a:extLst>
          </p:cNvPr>
          <p:cNvSpPr/>
          <p:nvPr/>
        </p:nvSpPr>
        <p:spPr>
          <a:xfrm>
            <a:off x="8828413" y="2915725"/>
            <a:ext cx="514905" cy="541538"/>
          </a:xfrm>
          <a:custGeom>
            <a:avLst/>
            <a:gdLst>
              <a:gd name="connsiteX0" fmla="*/ 0 w 514905"/>
              <a:gd name="connsiteY0" fmla="*/ 523782 h 541538"/>
              <a:gd name="connsiteX1" fmla="*/ 71021 w 514905"/>
              <a:gd name="connsiteY1" fmla="*/ 0 h 541538"/>
              <a:gd name="connsiteX2" fmla="*/ 408373 w 514905"/>
              <a:gd name="connsiteY2" fmla="*/ 62143 h 541538"/>
              <a:gd name="connsiteX3" fmla="*/ 514905 w 514905"/>
              <a:gd name="connsiteY3" fmla="*/ 541538 h 541538"/>
              <a:gd name="connsiteX4" fmla="*/ 0 w 514905"/>
              <a:gd name="connsiteY4" fmla="*/ 523782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905" h="541538">
                <a:moveTo>
                  <a:pt x="0" y="523782"/>
                </a:moveTo>
                <a:lnTo>
                  <a:pt x="71021" y="0"/>
                </a:lnTo>
                <a:lnTo>
                  <a:pt x="408373" y="62143"/>
                </a:lnTo>
                <a:lnTo>
                  <a:pt x="514905" y="541538"/>
                </a:lnTo>
                <a:lnTo>
                  <a:pt x="0" y="523782"/>
                </a:lnTo>
                <a:close/>
              </a:path>
            </a:pathLst>
          </a:custGeom>
          <a:solidFill>
            <a:srgbClr val="22C8F7">
              <a:alpha val="25000"/>
            </a:srgbClr>
          </a:solidFill>
          <a:ln>
            <a:solidFill>
              <a:srgbClr val="22C8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29A2B-B129-444F-9A88-1D87561E2F42}"/>
              </a:ext>
            </a:extLst>
          </p:cNvPr>
          <p:cNvSpPr txBox="1"/>
          <p:nvPr/>
        </p:nvSpPr>
        <p:spPr>
          <a:xfrm>
            <a:off x="7185979" y="1991880"/>
            <a:ext cx="197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rgbClr val="52CBBE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2800" dirty="0">
                <a:solidFill>
                  <a:srgbClr val="8724E1"/>
                </a:solidFill>
              </a:rPr>
              <a:t>Nevada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225A4-FCD5-4320-A49A-C1058A6A5696}"/>
              </a:ext>
            </a:extLst>
          </p:cNvPr>
          <p:cNvSpPr txBox="1"/>
          <p:nvPr/>
        </p:nvSpPr>
        <p:spPr>
          <a:xfrm>
            <a:off x="7172404" y="2451913"/>
            <a:ext cx="197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rgbClr val="52CBBE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2800" dirty="0">
                <a:solidFill>
                  <a:srgbClr val="22C8F7"/>
                </a:solidFill>
              </a:rPr>
              <a:t>Hawaii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9B17F-6673-4FF1-9DD3-929375F1B332}"/>
              </a:ext>
            </a:extLst>
          </p:cNvPr>
          <p:cNvSpPr txBox="1"/>
          <p:nvPr/>
        </p:nvSpPr>
        <p:spPr>
          <a:xfrm>
            <a:off x="7007906" y="2932079"/>
            <a:ext cx="197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rgbClr val="52CBBE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2800" dirty="0">
                <a:solidFill>
                  <a:srgbClr val="2209F7"/>
                </a:solidFill>
              </a:rPr>
              <a:t>Michigan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9727A7-E058-416C-B385-CD000D0E8964}"/>
              </a:ext>
            </a:extLst>
          </p:cNvPr>
          <p:cNvCxnSpPr/>
          <p:nvPr/>
        </p:nvCxnSpPr>
        <p:spPr>
          <a:xfrm flipV="1">
            <a:off x="8899556" y="2078583"/>
            <a:ext cx="0" cy="3951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55894B5-C11F-436B-8837-D62EF3D33A4E}"/>
              </a:ext>
            </a:extLst>
          </p:cNvPr>
          <p:cNvCxnSpPr>
            <a:cxnSpLocks/>
          </p:cNvCxnSpPr>
          <p:nvPr/>
        </p:nvCxnSpPr>
        <p:spPr>
          <a:xfrm flipV="1">
            <a:off x="9896280" y="3993708"/>
            <a:ext cx="0" cy="2035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1ABEEE-B2B4-410F-B791-4C653E4D1575}"/>
              </a:ext>
            </a:extLst>
          </p:cNvPr>
          <p:cNvSpPr txBox="1"/>
          <p:nvPr/>
        </p:nvSpPr>
        <p:spPr>
          <a:xfrm>
            <a:off x="3245982" y="3332188"/>
            <a:ext cx="576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5D7373"/>
                </a:solidFill>
                <a:latin typeface="Tw Cen MT" panose="020B0602020104020603" pitchFamily="34" charset="0"/>
              </a:rPr>
              <a:t>20%</a:t>
            </a:r>
            <a:endParaRPr lang="en-US" sz="10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406147-3072-4209-AC52-5B5E9B48D19A}"/>
              </a:ext>
            </a:extLst>
          </p:cNvPr>
          <p:cNvSpPr/>
          <p:nvPr/>
        </p:nvSpPr>
        <p:spPr>
          <a:xfrm>
            <a:off x="10004080" y="4119327"/>
            <a:ext cx="373874" cy="660897"/>
          </a:xfrm>
          <a:prstGeom prst="ellipse">
            <a:avLst/>
          </a:prstGeom>
          <a:solidFill>
            <a:schemeClr val="accent5">
              <a:lumMod val="20000"/>
              <a:lumOff val="80000"/>
              <a:alpha val="53000"/>
            </a:schemeClr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499956-9110-4D89-95AA-0ACA7EDFE4BC}"/>
              </a:ext>
            </a:extLst>
          </p:cNvPr>
          <p:cNvSpPr txBox="1"/>
          <p:nvPr/>
        </p:nvSpPr>
        <p:spPr>
          <a:xfrm>
            <a:off x="10419773" y="4313851"/>
            <a:ext cx="1000204" cy="169902"/>
          </a:xfrm>
          <a:custGeom>
            <a:avLst/>
            <a:gdLst>
              <a:gd name="connsiteX0" fmla="*/ 728008 w 1000204"/>
              <a:gd name="connsiteY0" fmla="*/ 91709 h 169902"/>
              <a:gd name="connsiteX1" fmla="*/ 722218 w 1000204"/>
              <a:gd name="connsiteY1" fmla="*/ 94306 h 169902"/>
              <a:gd name="connsiteX2" fmla="*/ 715060 w 1000204"/>
              <a:gd name="connsiteY2" fmla="*/ 112640 h 169902"/>
              <a:gd name="connsiteX3" fmla="*/ 722155 w 1000204"/>
              <a:gd name="connsiteY3" fmla="*/ 132481 h 169902"/>
              <a:gd name="connsiteX4" fmla="*/ 739296 w 1000204"/>
              <a:gd name="connsiteY4" fmla="*/ 140643 h 169902"/>
              <a:gd name="connsiteX5" fmla="*/ 755997 w 1000204"/>
              <a:gd name="connsiteY5" fmla="*/ 132669 h 169902"/>
              <a:gd name="connsiteX6" fmla="*/ 763155 w 1000204"/>
              <a:gd name="connsiteY6" fmla="*/ 113896 h 169902"/>
              <a:gd name="connsiteX7" fmla="*/ 755997 w 1000204"/>
              <a:gd name="connsiteY7" fmla="*/ 94808 h 169902"/>
              <a:gd name="connsiteX8" fmla="*/ 749656 w 1000204"/>
              <a:gd name="connsiteY8" fmla="*/ 91709 h 169902"/>
              <a:gd name="connsiteX9" fmla="*/ 749655 w 1000204"/>
              <a:gd name="connsiteY9" fmla="*/ 91709 h 169902"/>
              <a:gd name="connsiteX10" fmla="*/ 405636 w 1000204"/>
              <a:gd name="connsiteY10" fmla="*/ 91709 h 169902"/>
              <a:gd name="connsiteX11" fmla="*/ 432563 w 1000204"/>
              <a:gd name="connsiteY11" fmla="*/ 91709 h 169902"/>
              <a:gd name="connsiteX12" fmla="*/ 418276 w 1000204"/>
              <a:gd name="connsiteY12" fmla="*/ 123187 h 169902"/>
              <a:gd name="connsiteX13" fmla="*/ 331698 w 1000204"/>
              <a:gd name="connsiteY13" fmla="*/ 91709 h 169902"/>
              <a:gd name="connsiteX14" fmla="*/ 358987 w 1000204"/>
              <a:gd name="connsiteY14" fmla="*/ 91709 h 169902"/>
              <a:gd name="connsiteX15" fmla="*/ 346196 w 1000204"/>
              <a:gd name="connsiteY15" fmla="*/ 123689 h 169902"/>
              <a:gd name="connsiteX16" fmla="*/ 297797 w 1000204"/>
              <a:gd name="connsiteY16" fmla="*/ 91709 h 169902"/>
              <a:gd name="connsiteX17" fmla="*/ 331698 w 1000204"/>
              <a:gd name="connsiteY17" fmla="*/ 91709 h 169902"/>
              <a:gd name="connsiteX18" fmla="*/ 346196 w 1000204"/>
              <a:gd name="connsiteY18" fmla="*/ 123690 h 169902"/>
              <a:gd name="connsiteX19" fmla="*/ 358987 w 1000204"/>
              <a:gd name="connsiteY19" fmla="*/ 91709 h 169902"/>
              <a:gd name="connsiteX20" fmla="*/ 405636 w 1000204"/>
              <a:gd name="connsiteY20" fmla="*/ 91709 h 169902"/>
              <a:gd name="connsiteX21" fmla="*/ 418276 w 1000204"/>
              <a:gd name="connsiteY21" fmla="*/ 123188 h 169902"/>
              <a:gd name="connsiteX22" fmla="*/ 432563 w 1000204"/>
              <a:gd name="connsiteY22" fmla="*/ 91709 h 169902"/>
              <a:gd name="connsiteX23" fmla="*/ 466380 w 1000204"/>
              <a:gd name="connsiteY23" fmla="*/ 91709 h 169902"/>
              <a:gd name="connsiteX24" fmla="*/ 431755 w 1000204"/>
              <a:gd name="connsiteY24" fmla="*/ 167640 h 169902"/>
              <a:gd name="connsiteX25" fmla="*/ 405964 w 1000204"/>
              <a:gd name="connsiteY25" fmla="*/ 167640 h 169902"/>
              <a:gd name="connsiteX26" fmla="*/ 382487 w 1000204"/>
              <a:gd name="connsiteY26" fmla="*/ 108495 h 169902"/>
              <a:gd name="connsiteX27" fmla="*/ 358709 w 1000204"/>
              <a:gd name="connsiteY27" fmla="*/ 167640 h 169902"/>
              <a:gd name="connsiteX28" fmla="*/ 332319 w 1000204"/>
              <a:gd name="connsiteY28" fmla="*/ 167640 h 169902"/>
              <a:gd name="connsiteX29" fmla="*/ 934364 w 1000204"/>
              <a:gd name="connsiteY29" fmla="*/ 91708 h 169902"/>
              <a:gd name="connsiteX30" fmla="*/ 934366 w 1000204"/>
              <a:gd name="connsiteY30" fmla="*/ 91708 h 169902"/>
              <a:gd name="connsiteX31" fmla="*/ 934365 w 1000204"/>
              <a:gd name="connsiteY31" fmla="*/ 91709 h 169902"/>
              <a:gd name="connsiteX32" fmla="*/ 973047 w 1000204"/>
              <a:gd name="connsiteY32" fmla="*/ 91709 h 169902"/>
              <a:gd name="connsiteX33" fmla="*/ 961371 w 1000204"/>
              <a:gd name="connsiteY33" fmla="*/ 107214 h 169902"/>
              <a:gd name="connsiteX34" fmla="*/ 1000204 w 1000204"/>
              <a:gd name="connsiteY34" fmla="*/ 167640 h 169902"/>
              <a:gd name="connsiteX35" fmla="*/ 964102 w 1000204"/>
              <a:gd name="connsiteY35" fmla="*/ 167640 h 169902"/>
              <a:gd name="connsiteX36" fmla="*/ 926744 w 1000204"/>
              <a:gd name="connsiteY36" fmla="*/ 110441 h 169902"/>
              <a:gd name="connsiteX37" fmla="*/ 926744 w 1000204"/>
              <a:gd name="connsiteY37" fmla="*/ 167640 h 169902"/>
              <a:gd name="connsiteX38" fmla="*/ 894848 w 1000204"/>
              <a:gd name="connsiteY38" fmla="*/ 167640 h 169902"/>
              <a:gd name="connsiteX39" fmla="*/ 894848 w 1000204"/>
              <a:gd name="connsiteY39" fmla="*/ 91709 h 169902"/>
              <a:gd name="connsiteX40" fmla="*/ 926744 w 1000204"/>
              <a:gd name="connsiteY40" fmla="*/ 91709 h 169902"/>
              <a:gd name="connsiteX41" fmla="*/ 934363 w 1000204"/>
              <a:gd name="connsiteY41" fmla="*/ 91709 h 169902"/>
              <a:gd name="connsiteX42" fmla="*/ 926744 w 1000204"/>
              <a:gd name="connsiteY42" fmla="*/ 101777 h 169902"/>
              <a:gd name="connsiteX43" fmla="*/ 926744 w 1000204"/>
              <a:gd name="connsiteY43" fmla="*/ 101778 h 169902"/>
              <a:gd name="connsiteX44" fmla="*/ 934364 w 1000204"/>
              <a:gd name="connsiteY44" fmla="*/ 91709 h 169902"/>
              <a:gd name="connsiteX45" fmla="*/ 934363 w 1000204"/>
              <a:gd name="connsiteY45" fmla="*/ 91709 h 169902"/>
              <a:gd name="connsiteX46" fmla="*/ 432563 w 1000204"/>
              <a:gd name="connsiteY46" fmla="*/ 91708 h 169902"/>
              <a:gd name="connsiteX47" fmla="*/ 432563 w 1000204"/>
              <a:gd name="connsiteY47" fmla="*/ 91709 h 169902"/>
              <a:gd name="connsiteX48" fmla="*/ 432563 w 1000204"/>
              <a:gd name="connsiteY48" fmla="*/ 91709 h 169902"/>
              <a:gd name="connsiteX49" fmla="*/ 405636 w 1000204"/>
              <a:gd name="connsiteY49" fmla="*/ 91708 h 169902"/>
              <a:gd name="connsiteX50" fmla="*/ 405636 w 1000204"/>
              <a:gd name="connsiteY50" fmla="*/ 91709 h 169902"/>
              <a:gd name="connsiteX51" fmla="*/ 405636 w 1000204"/>
              <a:gd name="connsiteY51" fmla="*/ 91709 h 169902"/>
              <a:gd name="connsiteX52" fmla="*/ 98601 w 1000204"/>
              <a:gd name="connsiteY52" fmla="*/ 91708 h 169902"/>
              <a:gd name="connsiteX53" fmla="*/ 110756 w 1000204"/>
              <a:gd name="connsiteY53" fmla="*/ 91708 h 169902"/>
              <a:gd name="connsiteX54" fmla="*/ 110756 w 1000204"/>
              <a:gd name="connsiteY54" fmla="*/ 108745 h 169902"/>
              <a:gd name="connsiteX55" fmla="*/ 227814 w 1000204"/>
              <a:gd name="connsiteY55" fmla="*/ 79488 h 169902"/>
              <a:gd name="connsiteX56" fmla="*/ 241094 w 1000204"/>
              <a:gd name="connsiteY56" fmla="*/ 84543 h 169902"/>
              <a:gd name="connsiteX57" fmla="*/ 244610 w 1000204"/>
              <a:gd name="connsiteY57" fmla="*/ 91709 h 169902"/>
              <a:gd name="connsiteX58" fmla="*/ 248534 w 1000204"/>
              <a:gd name="connsiteY58" fmla="*/ 99706 h 169902"/>
              <a:gd name="connsiteX59" fmla="*/ 248535 w 1000204"/>
              <a:gd name="connsiteY59" fmla="*/ 99706 h 169902"/>
              <a:gd name="connsiteX60" fmla="*/ 244611 w 1000204"/>
              <a:gd name="connsiteY60" fmla="*/ 91709 h 169902"/>
              <a:gd name="connsiteX61" fmla="*/ 277020 w 1000204"/>
              <a:gd name="connsiteY61" fmla="*/ 91709 h 169902"/>
              <a:gd name="connsiteX62" fmla="*/ 277903 w 1000204"/>
              <a:gd name="connsiteY62" fmla="*/ 93129 h 169902"/>
              <a:gd name="connsiteX63" fmla="*/ 281811 w 1000204"/>
              <a:gd name="connsiteY63" fmla="*/ 116156 h 169902"/>
              <a:gd name="connsiteX64" fmla="*/ 281811 w 1000204"/>
              <a:gd name="connsiteY64" fmla="*/ 121305 h 169902"/>
              <a:gd name="connsiteX65" fmla="*/ 204834 w 1000204"/>
              <a:gd name="connsiteY65" fmla="*/ 121305 h 169902"/>
              <a:gd name="connsiteX66" fmla="*/ 211678 w 1000204"/>
              <a:gd name="connsiteY66" fmla="*/ 138257 h 169902"/>
              <a:gd name="connsiteX67" fmla="*/ 226182 w 1000204"/>
              <a:gd name="connsiteY67" fmla="*/ 144787 h 169902"/>
              <a:gd name="connsiteX68" fmla="*/ 249413 w 1000204"/>
              <a:gd name="connsiteY68" fmla="*/ 131350 h 169902"/>
              <a:gd name="connsiteX69" fmla="*/ 278923 w 1000204"/>
              <a:gd name="connsiteY69" fmla="*/ 141145 h 169902"/>
              <a:gd name="connsiteX70" fmla="*/ 227814 w 1000204"/>
              <a:gd name="connsiteY70" fmla="*/ 169902 h 169902"/>
              <a:gd name="connsiteX71" fmla="*/ 187254 w 1000204"/>
              <a:gd name="connsiteY71" fmla="*/ 154456 h 169902"/>
              <a:gd name="connsiteX72" fmla="*/ 172185 w 1000204"/>
              <a:gd name="connsiteY72" fmla="*/ 112891 h 169902"/>
              <a:gd name="connsiteX73" fmla="*/ 176079 w 1000204"/>
              <a:gd name="connsiteY73" fmla="*/ 91709 h 169902"/>
              <a:gd name="connsiteX74" fmla="*/ 209016 w 1000204"/>
              <a:gd name="connsiteY74" fmla="*/ 91709 h 169902"/>
              <a:gd name="connsiteX75" fmla="*/ 205085 w 1000204"/>
              <a:gd name="connsiteY75" fmla="*/ 99706 h 169902"/>
              <a:gd name="connsiteX76" fmla="*/ 205086 w 1000204"/>
              <a:gd name="connsiteY76" fmla="*/ 99706 h 169902"/>
              <a:gd name="connsiteX77" fmla="*/ 209017 w 1000204"/>
              <a:gd name="connsiteY77" fmla="*/ 91709 h 169902"/>
              <a:gd name="connsiteX78" fmla="*/ 209016 w 1000204"/>
              <a:gd name="connsiteY78" fmla="*/ 91709 h 169902"/>
              <a:gd name="connsiteX79" fmla="*/ 209017 w 1000204"/>
              <a:gd name="connsiteY79" fmla="*/ 91708 h 169902"/>
              <a:gd name="connsiteX80" fmla="*/ 212432 w 1000204"/>
              <a:gd name="connsiteY80" fmla="*/ 84763 h 169902"/>
              <a:gd name="connsiteX81" fmla="*/ 35539 w 1000204"/>
              <a:gd name="connsiteY81" fmla="*/ 60904 h 169902"/>
              <a:gd name="connsiteX82" fmla="*/ 57295 w 1000204"/>
              <a:gd name="connsiteY82" fmla="*/ 91708 h 169902"/>
              <a:gd name="connsiteX83" fmla="*/ 57296 w 1000204"/>
              <a:gd name="connsiteY83" fmla="*/ 91709 h 169902"/>
              <a:gd name="connsiteX84" fmla="*/ 35539 w 1000204"/>
              <a:gd name="connsiteY84" fmla="*/ 91709 h 169902"/>
              <a:gd name="connsiteX85" fmla="*/ 958629 w 1000204"/>
              <a:gd name="connsiteY85" fmla="*/ 59648 h 169902"/>
              <a:gd name="connsiteX86" fmla="*/ 997192 w 1000204"/>
              <a:gd name="connsiteY86" fmla="*/ 59648 h 169902"/>
              <a:gd name="connsiteX87" fmla="*/ 973049 w 1000204"/>
              <a:gd name="connsiteY87" fmla="*/ 91709 h 169902"/>
              <a:gd name="connsiteX88" fmla="*/ 973047 w 1000204"/>
              <a:gd name="connsiteY88" fmla="*/ 91709 h 169902"/>
              <a:gd name="connsiteX89" fmla="*/ 973048 w 1000204"/>
              <a:gd name="connsiteY89" fmla="*/ 91708 h 169902"/>
              <a:gd name="connsiteX90" fmla="*/ 934366 w 1000204"/>
              <a:gd name="connsiteY90" fmla="*/ 91708 h 169902"/>
              <a:gd name="connsiteX91" fmla="*/ 447115 w 1000204"/>
              <a:gd name="connsiteY91" fmla="*/ 59648 h 169902"/>
              <a:gd name="connsiteX92" fmla="*/ 481000 w 1000204"/>
              <a:gd name="connsiteY92" fmla="*/ 59648 h 169902"/>
              <a:gd name="connsiteX93" fmla="*/ 466380 w 1000204"/>
              <a:gd name="connsiteY93" fmla="*/ 91709 h 169902"/>
              <a:gd name="connsiteX94" fmla="*/ 466380 w 1000204"/>
              <a:gd name="connsiteY94" fmla="*/ 91708 h 169902"/>
              <a:gd name="connsiteX95" fmla="*/ 432563 w 1000204"/>
              <a:gd name="connsiteY95" fmla="*/ 91708 h 169902"/>
              <a:gd name="connsiteX96" fmla="*/ 371810 w 1000204"/>
              <a:gd name="connsiteY96" fmla="*/ 59648 h 169902"/>
              <a:gd name="connsiteX97" fmla="*/ 392763 w 1000204"/>
              <a:gd name="connsiteY97" fmla="*/ 59648 h 169902"/>
              <a:gd name="connsiteX98" fmla="*/ 405636 w 1000204"/>
              <a:gd name="connsiteY98" fmla="*/ 91708 h 169902"/>
              <a:gd name="connsiteX99" fmla="*/ 358987 w 1000204"/>
              <a:gd name="connsiteY99" fmla="*/ 91708 h 169902"/>
              <a:gd name="connsiteX100" fmla="*/ 283221 w 1000204"/>
              <a:gd name="connsiteY100" fmla="*/ 59648 h 169902"/>
              <a:gd name="connsiteX101" fmla="*/ 317163 w 1000204"/>
              <a:gd name="connsiteY101" fmla="*/ 59648 h 169902"/>
              <a:gd name="connsiteX102" fmla="*/ 331698 w 1000204"/>
              <a:gd name="connsiteY102" fmla="*/ 91708 h 169902"/>
              <a:gd name="connsiteX103" fmla="*/ 297797 w 1000204"/>
              <a:gd name="connsiteY103" fmla="*/ 91708 h 169902"/>
              <a:gd name="connsiteX104" fmla="*/ 297797 w 1000204"/>
              <a:gd name="connsiteY104" fmla="*/ 91709 h 169902"/>
              <a:gd name="connsiteX105" fmla="*/ 873399 w 1000204"/>
              <a:gd name="connsiteY105" fmla="*/ 58140 h 169902"/>
              <a:gd name="connsiteX106" fmla="*/ 879301 w 1000204"/>
              <a:gd name="connsiteY106" fmla="*/ 58642 h 169902"/>
              <a:gd name="connsiteX107" fmla="*/ 879301 w 1000204"/>
              <a:gd name="connsiteY107" fmla="*/ 91708 h 169902"/>
              <a:gd name="connsiteX108" fmla="*/ 879301 w 1000204"/>
              <a:gd name="connsiteY108" fmla="*/ 93803 h 169902"/>
              <a:gd name="connsiteX109" fmla="*/ 871390 w 1000204"/>
              <a:gd name="connsiteY109" fmla="*/ 93049 h 169902"/>
              <a:gd name="connsiteX110" fmla="*/ 856007 w 1000204"/>
              <a:gd name="connsiteY110" fmla="*/ 100019 h 169902"/>
              <a:gd name="connsiteX111" fmla="*/ 850545 w 1000204"/>
              <a:gd name="connsiteY111" fmla="*/ 119545 h 169902"/>
              <a:gd name="connsiteX112" fmla="*/ 850545 w 1000204"/>
              <a:gd name="connsiteY112" fmla="*/ 167640 h 169902"/>
              <a:gd name="connsiteX113" fmla="*/ 817896 w 1000204"/>
              <a:gd name="connsiteY113" fmla="*/ 167640 h 169902"/>
              <a:gd name="connsiteX114" fmla="*/ 817896 w 1000204"/>
              <a:gd name="connsiteY114" fmla="*/ 91708 h 169902"/>
              <a:gd name="connsiteX115" fmla="*/ 817896 w 1000204"/>
              <a:gd name="connsiteY115" fmla="*/ 59647 h 169902"/>
              <a:gd name="connsiteX116" fmla="*/ 850042 w 1000204"/>
              <a:gd name="connsiteY116" fmla="*/ 59647 h 169902"/>
              <a:gd name="connsiteX117" fmla="*/ 850042 w 1000204"/>
              <a:gd name="connsiteY117" fmla="*/ 75595 h 169902"/>
              <a:gd name="connsiteX118" fmla="*/ 850545 w 1000204"/>
              <a:gd name="connsiteY118" fmla="*/ 75595 h 169902"/>
              <a:gd name="connsiteX119" fmla="*/ 861658 w 1000204"/>
              <a:gd name="connsiteY119" fmla="*/ 62849 h 169902"/>
              <a:gd name="connsiteX120" fmla="*/ 873399 w 1000204"/>
              <a:gd name="connsiteY120" fmla="*/ 58140 h 169902"/>
              <a:gd name="connsiteX121" fmla="*/ 227187 w 1000204"/>
              <a:gd name="connsiteY121" fmla="*/ 57512 h 169902"/>
              <a:gd name="connsiteX122" fmla="*/ 266178 w 1000204"/>
              <a:gd name="connsiteY122" fmla="*/ 74276 h 169902"/>
              <a:gd name="connsiteX123" fmla="*/ 277021 w 1000204"/>
              <a:gd name="connsiteY123" fmla="*/ 91708 h 169902"/>
              <a:gd name="connsiteX124" fmla="*/ 244611 w 1000204"/>
              <a:gd name="connsiteY124" fmla="*/ 91708 h 169902"/>
              <a:gd name="connsiteX125" fmla="*/ 241095 w 1000204"/>
              <a:gd name="connsiteY125" fmla="*/ 84542 h 169902"/>
              <a:gd name="connsiteX126" fmla="*/ 227815 w 1000204"/>
              <a:gd name="connsiteY126" fmla="*/ 79487 h 169902"/>
              <a:gd name="connsiteX127" fmla="*/ 212432 w 1000204"/>
              <a:gd name="connsiteY127" fmla="*/ 84762 h 169902"/>
              <a:gd name="connsiteX128" fmla="*/ 212432 w 1000204"/>
              <a:gd name="connsiteY128" fmla="*/ 84763 h 169902"/>
              <a:gd name="connsiteX129" fmla="*/ 212431 w 1000204"/>
              <a:gd name="connsiteY129" fmla="*/ 84763 h 169902"/>
              <a:gd name="connsiteX130" fmla="*/ 209017 w 1000204"/>
              <a:gd name="connsiteY130" fmla="*/ 91708 h 169902"/>
              <a:gd name="connsiteX131" fmla="*/ 176080 w 1000204"/>
              <a:gd name="connsiteY131" fmla="*/ 91708 h 169902"/>
              <a:gd name="connsiteX132" fmla="*/ 176157 w 1000204"/>
              <a:gd name="connsiteY132" fmla="*/ 91291 h 169902"/>
              <a:gd name="connsiteX133" fmla="*/ 188071 w 1000204"/>
              <a:gd name="connsiteY133" fmla="*/ 73460 h 169902"/>
              <a:gd name="connsiteX134" fmla="*/ 227187 w 1000204"/>
              <a:gd name="connsiteY134" fmla="*/ 57512 h 169902"/>
              <a:gd name="connsiteX135" fmla="*/ 740048 w 1000204"/>
              <a:gd name="connsiteY135" fmla="*/ 57262 h 169902"/>
              <a:gd name="connsiteX136" fmla="*/ 779039 w 1000204"/>
              <a:gd name="connsiteY136" fmla="*/ 73398 h 169902"/>
              <a:gd name="connsiteX137" fmla="*/ 790858 w 1000204"/>
              <a:gd name="connsiteY137" fmla="*/ 91465 h 169902"/>
              <a:gd name="connsiteX138" fmla="*/ 790902 w 1000204"/>
              <a:gd name="connsiteY138" fmla="*/ 91709 h 169902"/>
              <a:gd name="connsiteX139" fmla="*/ 790903 w 1000204"/>
              <a:gd name="connsiteY139" fmla="*/ 91709 h 169902"/>
              <a:gd name="connsiteX140" fmla="*/ 794799 w 1000204"/>
              <a:gd name="connsiteY140" fmla="*/ 113393 h 169902"/>
              <a:gd name="connsiteX141" fmla="*/ 779040 w 1000204"/>
              <a:gd name="connsiteY141" fmla="*/ 153828 h 169902"/>
              <a:gd name="connsiteX142" fmla="*/ 739547 w 1000204"/>
              <a:gd name="connsiteY142" fmla="*/ 169902 h 169902"/>
              <a:gd name="connsiteX143" fmla="*/ 697982 w 1000204"/>
              <a:gd name="connsiteY143" fmla="*/ 152886 h 169902"/>
              <a:gd name="connsiteX144" fmla="*/ 683164 w 1000204"/>
              <a:gd name="connsiteY144" fmla="*/ 113896 h 169902"/>
              <a:gd name="connsiteX145" fmla="*/ 687061 w 1000204"/>
              <a:gd name="connsiteY145" fmla="*/ 91709 h 169902"/>
              <a:gd name="connsiteX146" fmla="*/ 687060 w 1000204"/>
              <a:gd name="connsiteY146" fmla="*/ 91709 h 169902"/>
              <a:gd name="connsiteX147" fmla="*/ 687150 w 1000204"/>
              <a:gd name="connsiteY147" fmla="*/ 91198 h 169902"/>
              <a:gd name="connsiteX148" fmla="*/ 699111 w 1000204"/>
              <a:gd name="connsiteY148" fmla="*/ 73084 h 169902"/>
              <a:gd name="connsiteX149" fmla="*/ 740048 w 1000204"/>
              <a:gd name="connsiteY149" fmla="*/ 57262 h 169902"/>
              <a:gd name="connsiteX150" fmla="*/ 551176 w 1000204"/>
              <a:gd name="connsiteY150" fmla="*/ 2762 h 169902"/>
              <a:gd name="connsiteX151" fmla="*/ 590533 w 1000204"/>
              <a:gd name="connsiteY151" fmla="*/ 2762 h 169902"/>
              <a:gd name="connsiteX152" fmla="*/ 620954 w 1000204"/>
              <a:gd name="connsiteY152" fmla="*/ 53878 h 169902"/>
              <a:gd name="connsiteX153" fmla="*/ 651813 w 1000204"/>
              <a:gd name="connsiteY153" fmla="*/ 2762 h 169902"/>
              <a:gd name="connsiteX154" fmla="*/ 691316 w 1000204"/>
              <a:gd name="connsiteY154" fmla="*/ 2762 h 169902"/>
              <a:gd name="connsiteX155" fmla="*/ 638826 w 1000204"/>
              <a:gd name="connsiteY155" fmla="*/ 90538 h 169902"/>
              <a:gd name="connsiteX156" fmla="*/ 638826 w 1000204"/>
              <a:gd name="connsiteY156" fmla="*/ 91708 h 169902"/>
              <a:gd name="connsiteX157" fmla="*/ 638826 w 1000204"/>
              <a:gd name="connsiteY157" fmla="*/ 167640 h 169902"/>
              <a:gd name="connsiteX158" fmla="*/ 603666 w 1000204"/>
              <a:gd name="connsiteY158" fmla="*/ 167640 h 169902"/>
              <a:gd name="connsiteX159" fmla="*/ 603666 w 1000204"/>
              <a:gd name="connsiteY159" fmla="*/ 91708 h 169902"/>
              <a:gd name="connsiteX160" fmla="*/ 603666 w 1000204"/>
              <a:gd name="connsiteY160" fmla="*/ 90538 h 169902"/>
              <a:gd name="connsiteX161" fmla="*/ 0 w 1000204"/>
              <a:gd name="connsiteY161" fmla="*/ 2762 h 169902"/>
              <a:gd name="connsiteX162" fmla="*/ 35139 w 1000204"/>
              <a:gd name="connsiteY162" fmla="*/ 2762 h 169902"/>
              <a:gd name="connsiteX163" fmla="*/ 98600 w 1000204"/>
              <a:gd name="connsiteY163" fmla="*/ 91708 h 169902"/>
              <a:gd name="connsiteX164" fmla="*/ 110756 w 1000204"/>
              <a:gd name="connsiteY164" fmla="*/ 108746 h 169902"/>
              <a:gd name="connsiteX165" fmla="*/ 110756 w 1000204"/>
              <a:gd name="connsiteY165" fmla="*/ 108745 h 169902"/>
              <a:gd name="connsiteX166" fmla="*/ 110757 w 1000204"/>
              <a:gd name="connsiteY166" fmla="*/ 108746 h 169902"/>
              <a:gd name="connsiteX167" fmla="*/ 110757 w 1000204"/>
              <a:gd name="connsiteY167" fmla="*/ 91708 h 169902"/>
              <a:gd name="connsiteX168" fmla="*/ 110756 w 1000204"/>
              <a:gd name="connsiteY168" fmla="*/ 91708 h 169902"/>
              <a:gd name="connsiteX169" fmla="*/ 110756 w 1000204"/>
              <a:gd name="connsiteY169" fmla="*/ 2762 h 169902"/>
              <a:gd name="connsiteX170" fmla="*/ 145540 w 1000204"/>
              <a:gd name="connsiteY170" fmla="*/ 2762 h 169902"/>
              <a:gd name="connsiteX171" fmla="*/ 145540 w 1000204"/>
              <a:gd name="connsiteY171" fmla="*/ 91708 h 169902"/>
              <a:gd name="connsiteX172" fmla="*/ 145541 w 1000204"/>
              <a:gd name="connsiteY172" fmla="*/ 91708 h 169902"/>
              <a:gd name="connsiteX173" fmla="*/ 145541 w 1000204"/>
              <a:gd name="connsiteY173" fmla="*/ 167640 h 169902"/>
              <a:gd name="connsiteX174" fmla="*/ 110924 w 1000204"/>
              <a:gd name="connsiteY174" fmla="*/ 167640 h 169902"/>
              <a:gd name="connsiteX175" fmla="*/ 57296 w 1000204"/>
              <a:gd name="connsiteY175" fmla="*/ 91708 h 169902"/>
              <a:gd name="connsiteX176" fmla="*/ 57295 w 1000204"/>
              <a:gd name="connsiteY176" fmla="*/ 91708 h 169902"/>
              <a:gd name="connsiteX177" fmla="*/ 35539 w 1000204"/>
              <a:gd name="connsiteY177" fmla="*/ 60904 h 169902"/>
              <a:gd name="connsiteX178" fmla="*/ 35539 w 1000204"/>
              <a:gd name="connsiteY178" fmla="*/ 60904 h 169902"/>
              <a:gd name="connsiteX179" fmla="*/ 35538 w 1000204"/>
              <a:gd name="connsiteY179" fmla="*/ 60903 h 169902"/>
              <a:gd name="connsiteX180" fmla="*/ 35538 w 1000204"/>
              <a:gd name="connsiteY180" fmla="*/ 91708 h 169902"/>
              <a:gd name="connsiteX181" fmla="*/ 35538 w 1000204"/>
              <a:gd name="connsiteY181" fmla="*/ 167640 h 169902"/>
              <a:gd name="connsiteX182" fmla="*/ 0 w 1000204"/>
              <a:gd name="connsiteY182" fmla="*/ 167640 h 169902"/>
              <a:gd name="connsiteX183" fmla="*/ 0 w 1000204"/>
              <a:gd name="connsiteY183" fmla="*/ 91708 h 169902"/>
              <a:gd name="connsiteX184" fmla="*/ 894848 w 1000204"/>
              <a:gd name="connsiteY184" fmla="*/ 0 h 169902"/>
              <a:gd name="connsiteX185" fmla="*/ 926744 w 1000204"/>
              <a:gd name="connsiteY185" fmla="*/ 0 h 169902"/>
              <a:gd name="connsiteX186" fmla="*/ 926744 w 1000204"/>
              <a:gd name="connsiteY186" fmla="*/ 91708 h 169902"/>
              <a:gd name="connsiteX187" fmla="*/ 894848 w 1000204"/>
              <a:gd name="connsiteY187" fmla="*/ 91708 h 16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000204" h="169902">
                <a:moveTo>
                  <a:pt x="728008" y="91709"/>
                </a:moveTo>
                <a:lnTo>
                  <a:pt x="722218" y="94306"/>
                </a:lnTo>
                <a:cubicBezTo>
                  <a:pt x="717446" y="99413"/>
                  <a:pt x="715060" y="105524"/>
                  <a:pt x="715060" y="112640"/>
                </a:cubicBezTo>
                <a:cubicBezTo>
                  <a:pt x="715060" y="120426"/>
                  <a:pt x="717425" y="127039"/>
                  <a:pt x="722155" y="132481"/>
                </a:cubicBezTo>
                <a:cubicBezTo>
                  <a:pt x="726885" y="137922"/>
                  <a:pt x="732598" y="140643"/>
                  <a:pt x="739296" y="140643"/>
                </a:cubicBezTo>
                <a:cubicBezTo>
                  <a:pt x="745658" y="140643"/>
                  <a:pt x="751225" y="137985"/>
                  <a:pt x="755997" y="132669"/>
                </a:cubicBezTo>
                <a:cubicBezTo>
                  <a:pt x="760769" y="127353"/>
                  <a:pt x="763155" y="121095"/>
                  <a:pt x="763155" y="113896"/>
                </a:cubicBezTo>
                <a:cubicBezTo>
                  <a:pt x="763155" y="106612"/>
                  <a:pt x="760769" y="100250"/>
                  <a:pt x="755997" y="94808"/>
                </a:cubicBezTo>
                <a:lnTo>
                  <a:pt x="749656" y="91709"/>
                </a:lnTo>
                <a:lnTo>
                  <a:pt x="749655" y="91709"/>
                </a:lnTo>
                <a:close/>
                <a:moveTo>
                  <a:pt x="405636" y="91709"/>
                </a:moveTo>
                <a:lnTo>
                  <a:pt x="432563" y="91709"/>
                </a:lnTo>
                <a:lnTo>
                  <a:pt x="418276" y="123187"/>
                </a:lnTo>
                <a:close/>
                <a:moveTo>
                  <a:pt x="331698" y="91709"/>
                </a:moveTo>
                <a:lnTo>
                  <a:pt x="358987" y="91709"/>
                </a:lnTo>
                <a:lnTo>
                  <a:pt x="346196" y="123689"/>
                </a:lnTo>
                <a:close/>
                <a:moveTo>
                  <a:pt x="297797" y="91709"/>
                </a:moveTo>
                <a:lnTo>
                  <a:pt x="331698" y="91709"/>
                </a:lnTo>
                <a:lnTo>
                  <a:pt x="346196" y="123690"/>
                </a:lnTo>
                <a:lnTo>
                  <a:pt x="358987" y="91709"/>
                </a:lnTo>
                <a:lnTo>
                  <a:pt x="405636" y="91709"/>
                </a:lnTo>
                <a:lnTo>
                  <a:pt x="418276" y="123188"/>
                </a:lnTo>
                <a:lnTo>
                  <a:pt x="432563" y="91709"/>
                </a:lnTo>
                <a:lnTo>
                  <a:pt x="466380" y="91709"/>
                </a:lnTo>
                <a:lnTo>
                  <a:pt x="431755" y="167640"/>
                </a:lnTo>
                <a:lnTo>
                  <a:pt x="405964" y="167640"/>
                </a:lnTo>
                <a:lnTo>
                  <a:pt x="382487" y="108495"/>
                </a:lnTo>
                <a:lnTo>
                  <a:pt x="358709" y="167640"/>
                </a:lnTo>
                <a:lnTo>
                  <a:pt x="332319" y="167640"/>
                </a:lnTo>
                <a:close/>
                <a:moveTo>
                  <a:pt x="934364" y="91708"/>
                </a:moveTo>
                <a:lnTo>
                  <a:pt x="934366" y="91708"/>
                </a:lnTo>
                <a:lnTo>
                  <a:pt x="934365" y="91709"/>
                </a:lnTo>
                <a:lnTo>
                  <a:pt x="973047" y="91709"/>
                </a:lnTo>
                <a:lnTo>
                  <a:pt x="961371" y="107214"/>
                </a:lnTo>
                <a:lnTo>
                  <a:pt x="1000204" y="167640"/>
                </a:lnTo>
                <a:lnTo>
                  <a:pt x="964102" y="167640"/>
                </a:lnTo>
                <a:lnTo>
                  <a:pt x="926744" y="110441"/>
                </a:lnTo>
                <a:lnTo>
                  <a:pt x="926744" y="167640"/>
                </a:lnTo>
                <a:lnTo>
                  <a:pt x="894848" y="167640"/>
                </a:lnTo>
                <a:lnTo>
                  <a:pt x="894848" y="91709"/>
                </a:lnTo>
                <a:lnTo>
                  <a:pt x="926744" y="91709"/>
                </a:lnTo>
                <a:lnTo>
                  <a:pt x="934363" y="91709"/>
                </a:lnTo>
                <a:lnTo>
                  <a:pt x="926744" y="101777"/>
                </a:lnTo>
                <a:lnTo>
                  <a:pt x="926744" y="101778"/>
                </a:lnTo>
                <a:lnTo>
                  <a:pt x="934364" y="91709"/>
                </a:lnTo>
                <a:lnTo>
                  <a:pt x="934363" y="91709"/>
                </a:lnTo>
                <a:close/>
                <a:moveTo>
                  <a:pt x="432563" y="91708"/>
                </a:moveTo>
                <a:lnTo>
                  <a:pt x="432563" y="91709"/>
                </a:lnTo>
                <a:lnTo>
                  <a:pt x="432563" y="91709"/>
                </a:lnTo>
                <a:close/>
                <a:moveTo>
                  <a:pt x="405636" y="91708"/>
                </a:moveTo>
                <a:lnTo>
                  <a:pt x="405636" y="91709"/>
                </a:lnTo>
                <a:lnTo>
                  <a:pt x="405636" y="91709"/>
                </a:lnTo>
                <a:close/>
                <a:moveTo>
                  <a:pt x="98601" y="91708"/>
                </a:moveTo>
                <a:lnTo>
                  <a:pt x="110756" y="91708"/>
                </a:lnTo>
                <a:lnTo>
                  <a:pt x="110756" y="108745"/>
                </a:lnTo>
                <a:close/>
                <a:moveTo>
                  <a:pt x="227814" y="79488"/>
                </a:moveTo>
                <a:cubicBezTo>
                  <a:pt x="233214" y="79488"/>
                  <a:pt x="237641" y="81173"/>
                  <a:pt x="241094" y="84543"/>
                </a:cubicBezTo>
                <a:lnTo>
                  <a:pt x="244610" y="91709"/>
                </a:lnTo>
                <a:lnTo>
                  <a:pt x="248534" y="99706"/>
                </a:lnTo>
                <a:lnTo>
                  <a:pt x="248535" y="99706"/>
                </a:lnTo>
                <a:lnTo>
                  <a:pt x="244611" y="91709"/>
                </a:lnTo>
                <a:lnTo>
                  <a:pt x="277020" y="91709"/>
                </a:lnTo>
                <a:lnTo>
                  <a:pt x="277903" y="93129"/>
                </a:lnTo>
                <a:cubicBezTo>
                  <a:pt x="280508" y="100109"/>
                  <a:pt x="281811" y="107785"/>
                  <a:pt x="281811" y="116156"/>
                </a:cubicBezTo>
                <a:lnTo>
                  <a:pt x="281811" y="121305"/>
                </a:lnTo>
                <a:lnTo>
                  <a:pt x="204834" y="121305"/>
                </a:lnTo>
                <a:cubicBezTo>
                  <a:pt x="205253" y="128253"/>
                  <a:pt x="207534" y="133904"/>
                  <a:pt x="211678" y="138257"/>
                </a:cubicBezTo>
                <a:cubicBezTo>
                  <a:pt x="215822" y="142610"/>
                  <a:pt x="220657" y="144787"/>
                  <a:pt x="226182" y="144787"/>
                </a:cubicBezTo>
                <a:cubicBezTo>
                  <a:pt x="236060" y="144787"/>
                  <a:pt x="243804" y="140308"/>
                  <a:pt x="249413" y="131350"/>
                </a:cubicBezTo>
                <a:lnTo>
                  <a:pt x="278923" y="141145"/>
                </a:lnTo>
                <a:cubicBezTo>
                  <a:pt x="267956" y="160316"/>
                  <a:pt x="250920" y="169902"/>
                  <a:pt x="227814" y="169902"/>
                </a:cubicBezTo>
                <a:cubicBezTo>
                  <a:pt x="210820" y="169902"/>
                  <a:pt x="197300" y="164753"/>
                  <a:pt x="187254" y="154456"/>
                </a:cubicBezTo>
                <a:cubicBezTo>
                  <a:pt x="177208" y="144159"/>
                  <a:pt x="172185" y="130304"/>
                  <a:pt x="172185" y="112891"/>
                </a:cubicBezTo>
                <a:lnTo>
                  <a:pt x="176079" y="91709"/>
                </a:lnTo>
                <a:lnTo>
                  <a:pt x="209016" y="91709"/>
                </a:lnTo>
                <a:lnTo>
                  <a:pt x="205085" y="99706"/>
                </a:lnTo>
                <a:lnTo>
                  <a:pt x="205086" y="99706"/>
                </a:lnTo>
                <a:lnTo>
                  <a:pt x="209017" y="91709"/>
                </a:lnTo>
                <a:lnTo>
                  <a:pt x="209016" y="91709"/>
                </a:lnTo>
                <a:lnTo>
                  <a:pt x="209017" y="91708"/>
                </a:lnTo>
                <a:lnTo>
                  <a:pt x="212432" y="84763"/>
                </a:lnTo>
                <a:close/>
                <a:moveTo>
                  <a:pt x="35539" y="60904"/>
                </a:moveTo>
                <a:lnTo>
                  <a:pt x="57295" y="91708"/>
                </a:lnTo>
                <a:lnTo>
                  <a:pt x="57296" y="91709"/>
                </a:lnTo>
                <a:lnTo>
                  <a:pt x="35539" y="91709"/>
                </a:lnTo>
                <a:close/>
                <a:moveTo>
                  <a:pt x="958629" y="59648"/>
                </a:moveTo>
                <a:lnTo>
                  <a:pt x="997192" y="59648"/>
                </a:lnTo>
                <a:lnTo>
                  <a:pt x="973049" y="91709"/>
                </a:lnTo>
                <a:lnTo>
                  <a:pt x="973047" y="91709"/>
                </a:lnTo>
                <a:lnTo>
                  <a:pt x="973048" y="91708"/>
                </a:lnTo>
                <a:lnTo>
                  <a:pt x="934366" y="91708"/>
                </a:lnTo>
                <a:close/>
                <a:moveTo>
                  <a:pt x="447115" y="59648"/>
                </a:moveTo>
                <a:lnTo>
                  <a:pt x="481000" y="59648"/>
                </a:lnTo>
                <a:lnTo>
                  <a:pt x="466380" y="91709"/>
                </a:lnTo>
                <a:lnTo>
                  <a:pt x="466380" y="91708"/>
                </a:lnTo>
                <a:lnTo>
                  <a:pt x="432563" y="91708"/>
                </a:lnTo>
                <a:close/>
                <a:moveTo>
                  <a:pt x="371810" y="59648"/>
                </a:moveTo>
                <a:lnTo>
                  <a:pt x="392763" y="59648"/>
                </a:lnTo>
                <a:lnTo>
                  <a:pt x="405636" y="91708"/>
                </a:lnTo>
                <a:lnTo>
                  <a:pt x="358987" y="91708"/>
                </a:lnTo>
                <a:close/>
                <a:moveTo>
                  <a:pt x="283221" y="59648"/>
                </a:moveTo>
                <a:lnTo>
                  <a:pt x="317163" y="59648"/>
                </a:lnTo>
                <a:lnTo>
                  <a:pt x="331698" y="91708"/>
                </a:lnTo>
                <a:lnTo>
                  <a:pt x="297797" y="91708"/>
                </a:lnTo>
                <a:lnTo>
                  <a:pt x="297797" y="91709"/>
                </a:lnTo>
                <a:close/>
                <a:moveTo>
                  <a:pt x="873399" y="58140"/>
                </a:moveTo>
                <a:cubicBezTo>
                  <a:pt x="875576" y="58140"/>
                  <a:pt x="877543" y="58307"/>
                  <a:pt x="879301" y="58642"/>
                </a:cubicBezTo>
                <a:lnTo>
                  <a:pt x="879301" y="91708"/>
                </a:lnTo>
                <a:lnTo>
                  <a:pt x="879301" y="93803"/>
                </a:lnTo>
                <a:cubicBezTo>
                  <a:pt x="876622" y="93301"/>
                  <a:pt x="873985" y="93049"/>
                  <a:pt x="871390" y="93049"/>
                </a:cubicBezTo>
                <a:cubicBezTo>
                  <a:pt x="864776" y="93049"/>
                  <a:pt x="859649" y="95373"/>
                  <a:pt x="856007" y="100019"/>
                </a:cubicBezTo>
                <a:cubicBezTo>
                  <a:pt x="852366" y="104665"/>
                  <a:pt x="850545" y="111174"/>
                  <a:pt x="850545" y="119545"/>
                </a:cubicBezTo>
                <a:lnTo>
                  <a:pt x="850545" y="167640"/>
                </a:lnTo>
                <a:lnTo>
                  <a:pt x="817896" y="167640"/>
                </a:lnTo>
                <a:lnTo>
                  <a:pt x="817896" y="91708"/>
                </a:lnTo>
                <a:lnTo>
                  <a:pt x="817896" y="59647"/>
                </a:lnTo>
                <a:lnTo>
                  <a:pt x="850042" y="59647"/>
                </a:lnTo>
                <a:lnTo>
                  <a:pt x="850042" y="75595"/>
                </a:lnTo>
                <a:lnTo>
                  <a:pt x="850545" y="75595"/>
                </a:lnTo>
                <a:cubicBezTo>
                  <a:pt x="853726" y="70237"/>
                  <a:pt x="857430" y="65988"/>
                  <a:pt x="861658" y="62849"/>
                </a:cubicBezTo>
                <a:cubicBezTo>
                  <a:pt x="865886" y="59710"/>
                  <a:pt x="869799" y="58140"/>
                  <a:pt x="873399" y="58140"/>
                </a:cubicBezTo>
                <a:close/>
                <a:moveTo>
                  <a:pt x="227187" y="57512"/>
                </a:moveTo>
                <a:cubicBezTo>
                  <a:pt x="242759" y="57512"/>
                  <a:pt x="255755" y="63100"/>
                  <a:pt x="266178" y="74276"/>
                </a:cubicBezTo>
                <a:lnTo>
                  <a:pt x="277021" y="91708"/>
                </a:lnTo>
                <a:lnTo>
                  <a:pt x="244611" y="91708"/>
                </a:lnTo>
                <a:lnTo>
                  <a:pt x="241095" y="84542"/>
                </a:lnTo>
                <a:cubicBezTo>
                  <a:pt x="237642" y="81172"/>
                  <a:pt x="233215" y="79487"/>
                  <a:pt x="227815" y="79487"/>
                </a:cubicBezTo>
                <a:cubicBezTo>
                  <a:pt x="221620" y="79487"/>
                  <a:pt x="216493" y="81246"/>
                  <a:pt x="212432" y="84762"/>
                </a:cubicBezTo>
                <a:lnTo>
                  <a:pt x="212432" y="84763"/>
                </a:lnTo>
                <a:lnTo>
                  <a:pt x="212431" y="84763"/>
                </a:lnTo>
                <a:lnTo>
                  <a:pt x="209017" y="91708"/>
                </a:lnTo>
                <a:lnTo>
                  <a:pt x="176080" y="91708"/>
                </a:lnTo>
                <a:lnTo>
                  <a:pt x="176157" y="91291"/>
                </a:lnTo>
                <a:cubicBezTo>
                  <a:pt x="178805" y="84720"/>
                  <a:pt x="182776" y="78776"/>
                  <a:pt x="188071" y="73460"/>
                </a:cubicBezTo>
                <a:cubicBezTo>
                  <a:pt x="198661" y="62828"/>
                  <a:pt x="211700" y="57512"/>
                  <a:pt x="227187" y="57512"/>
                </a:cubicBezTo>
                <a:close/>
                <a:moveTo>
                  <a:pt x="740048" y="57262"/>
                </a:moveTo>
                <a:cubicBezTo>
                  <a:pt x="755536" y="57262"/>
                  <a:pt x="768533" y="62641"/>
                  <a:pt x="779039" y="73398"/>
                </a:cubicBezTo>
                <a:cubicBezTo>
                  <a:pt x="784292" y="78777"/>
                  <a:pt x="788232" y="84799"/>
                  <a:pt x="790858" y="91465"/>
                </a:cubicBezTo>
                <a:lnTo>
                  <a:pt x="790902" y="91709"/>
                </a:lnTo>
                <a:lnTo>
                  <a:pt x="790903" y="91709"/>
                </a:lnTo>
                <a:lnTo>
                  <a:pt x="794799" y="113393"/>
                </a:lnTo>
                <a:cubicBezTo>
                  <a:pt x="794799" y="129634"/>
                  <a:pt x="789546" y="143112"/>
                  <a:pt x="779040" y="153828"/>
                </a:cubicBezTo>
                <a:cubicBezTo>
                  <a:pt x="768534" y="164544"/>
                  <a:pt x="755369" y="169902"/>
                  <a:pt x="739547" y="169902"/>
                </a:cubicBezTo>
                <a:cubicBezTo>
                  <a:pt x="721715" y="169902"/>
                  <a:pt x="707860" y="164230"/>
                  <a:pt x="697982" y="152886"/>
                </a:cubicBezTo>
                <a:cubicBezTo>
                  <a:pt x="688104" y="141543"/>
                  <a:pt x="683164" y="128546"/>
                  <a:pt x="683164" y="113896"/>
                </a:cubicBezTo>
                <a:lnTo>
                  <a:pt x="687061" y="91709"/>
                </a:lnTo>
                <a:lnTo>
                  <a:pt x="687060" y="91709"/>
                </a:lnTo>
                <a:lnTo>
                  <a:pt x="687150" y="91198"/>
                </a:lnTo>
                <a:cubicBezTo>
                  <a:pt x="689808" y="84396"/>
                  <a:pt x="693795" y="78358"/>
                  <a:pt x="699111" y="73084"/>
                </a:cubicBezTo>
                <a:cubicBezTo>
                  <a:pt x="709743" y="62536"/>
                  <a:pt x="723389" y="57262"/>
                  <a:pt x="740048" y="57262"/>
                </a:cubicBezTo>
                <a:close/>
                <a:moveTo>
                  <a:pt x="551176" y="2762"/>
                </a:moveTo>
                <a:lnTo>
                  <a:pt x="590533" y="2762"/>
                </a:lnTo>
                <a:lnTo>
                  <a:pt x="620954" y="53878"/>
                </a:lnTo>
                <a:lnTo>
                  <a:pt x="651813" y="2762"/>
                </a:lnTo>
                <a:lnTo>
                  <a:pt x="691316" y="2762"/>
                </a:lnTo>
                <a:lnTo>
                  <a:pt x="638826" y="90538"/>
                </a:lnTo>
                <a:lnTo>
                  <a:pt x="638826" y="91708"/>
                </a:lnTo>
                <a:lnTo>
                  <a:pt x="638826" y="167640"/>
                </a:lnTo>
                <a:lnTo>
                  <a:pt x="603666" y="167640"/>
                </a:lnTo>
                <a:lnTo>
                  <a:pt x="603666" y="91708"/>
                </a:lnTo>
                <a:lnTo>
                  <a:pt x="603666" y="90538"/>
                </a:lnTo>
                <a:close/>
                <a:moveTo>
                  <a:pt x="0" y="2762"/>
                </a:moveTo>
                <a:lnTo>
                  <a:pt x="35139" y="2762"/>
                </a:lnTo>
                <a:lnTo>
                  <a:pt x="98600" y="91708"/>
                </a:lnTo>
                <a:lnTo>
                  <a:pt x="110756" y="108746"/>
                </a:lnTo>
                <a:lnTo>
                  <a:pt x="110756" y="108745"/>
                </a:lnTo>
                <a:lnTo>
                  <a:pt x="110757" y="108746"/>
                </a:lnTo>
                <a:lnTo>
                  <a:pt x="110757" y="91708"/>
                </a:lnTo>
                <a:lnTo>
                  <a:pt x="110756" y="91708"/>
                </a:lnTo>
                <a:lnTo>
                  <a:pt x="110756" y="2762"/>
                </a:lnTo>
                <a:lnTo>
                  <a:pt x="145540" y="2762"/>
                </a:lnTo>
                <a:lnTo>
                  <a:pt x="145540" y="91708"/>
                </a:lnTo>
                <a:lnTo>
                  <a:pt x="145541" y="91708"/>
                </a:lnTo>
                <a:lnTo>
                  <a:pt x="145541" y="167640"/>
                </a:lnTo>
                <a:lnTo>
                  <a:pt x="110924" y="167640"/>
                </a:lnTo>
                <a:lnTo>
                  <a:pt x="57296" y="91708"/>
                </a:lnTo>
                <a:lnTo>
                  <a:pt x="57295" y="91708"/>
                </a:lnTo>
                <a:lnTo>
                  <a:pt x="35539" y="60904"/>
                </a:lnTo>
                <a:lnTo>
                  <a:pt x="35539" y="60904"/>
                </a:lnTo>
                <a:lnTo>
                  <a:pt x="35538" y="60903"/>
                </a:lnTo>
                <a:lnTo>
                  <a:pt x="35538" y="91708"/>
                </a:lnTo>
                <a:lnTo>
                  <a:pt x="35538" y="167640"/>
                </a:lnTo>
                <a:lnTo>
                  <a:pt x="0" y="167640"/>
                </a:lnTo>
                <a:lnTo>
                  <a:pt x="0" y="91708"/>
                </a:lnTo>
                <a:close/>
                <a:moveTo>
                  <a:pt x="894848" y="0"/>
                </a:moveTo>
                <a:lnTo>
                  <a:pt x="926744" y="0"/>
                </a:lnTo>
                <a:lnTo>
                  <a:pt x="926744" y="91708"/>
                </a:lnTo>
                <a:lnTo>
                  <a:pt x="894848" y="91708"/>
                </a:lnTo>
                <a:close/>
              </a:path>
            </a:pathLst>
          </a:custGeom>
          <a:solidFill>
            <a:srgbClr val="FEC630">
              <a:alpha val="75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3600" b="1">
                <a:solidFill>
                  <a:srgbClr val="52CBBE"/>
                </a:solidFill>
                <a:latin typeface="Tw Cen MT" panose="020B0602020104020603" pitchFamily="34" charset="0"/>
              </a:defRPr>
            </a:lvl1pPr>
          </a:lstStyle>
          <a:p>
            <a:endParaRPr lang="en-US" sz="2000" dirty="0">
              <a:solidFill>
                <a:srgbClr val="FFDC6D"/>
              </a:solidFill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9719069-E3A7-4793-B8A1-B73D47BDBC91}"/>
              </a:ext>
            </a:extLst>
          </p:cNvPr>
          <p:cNvSpPr/>
          <p:nvPr/>
        </p:nvSpPr>
        <p:spPr>
          <a:xfrm>
            <a:off x="10205392" y="4801172"/>
            <a:ext cx="1527682" cy="169902"/>
          </a:xfrm>
          <a:custGeom>
            <a:avLst/>
            <a:gdLst>
              <a:gd name="connsiteX0" fmla="*/ 616976 w 1527682"/>
              <a:gd name="connsiteY0" fmla="*/ 89660 h 169902"/>
              <a:gd name="connsiteX1" fmla="*/ 601028 w 1527682"/>
              <a:gd name="connsiteY1" fmla="*/ 97257 h 169902"/>
              <a:gd name="connsiteX2" fmla="*/ 594624 w 1527682"/>
              <a:gd name="connsiteY2" fmla="*/ 116407 h 169902"/>
              <a:gd name="connsiteX3" fmla="*/ 600714 w 1527682"/>
              <a:gd name="connsiteY3" fmla="*/ 133799 h 169902"/>
              <a:gd name="connsiteX4" fmla="*/ 616725 w 1527682"/>
              <a:gd name="connsiteY4" fmla="*/ 140392 h 169902"/>
              <a:gd name="connsiteX5" fmla="*/ 633050 w 1527682"/>
              <a:gd name="connsiteY5" fmla="*/ 132795 h 169902"/>
              <a:gd name="connsiteX6" fmla="*/ 639831 w 1527682"/>
              <a:gd name="connsiteY6" fmla="*/ 114398 h 169902"/>
              <a:gd name="connsiteX7" fmla="*/ 633050 w 1527682"/>
              <a:gd name="connsiteY7" fmla="*/ 97006 h 169902"/>
              <a:gd name="connsiteX8" fmla="*/ 616976 w 1527682"/>
              <a:gd name="connsiteY8" fmla="*/ 89660 h 169902"/>
              <a:gd name="connsiteX9" fmla="*/ 255026 w 1527682"/>
              <a:gd name="connsiteY9" fmla="*/ 89660 h 169902"/>
              <a:gd name="connsiteX10" fmla="*/ 239078 w 1527682"/>
              <a:gd name="connsiteY10" fmla="*/ 97257 h 169902"/>
              <a:gd name="connsiteX11" fmla="*/ 232674 w 1527682"/>
              <a:gd name="connsiteY11" fmla="*/ 116407 h 169902"/>
              <a:gd name="connsiteX12" fmla="*/ 238764 w 1527682"/>
              <a:gd name="connsiteY12" fmla="*/ 133799 h 169902"/>
              <a:gd name="connsiteX13" fmla="*/ 254775 w 1527682"/>
              <a:gd name="connsiteY13" fmla="*/ 140392 h 169902"/>
              <a:gd name="connsiteX14" fmla="*/ 271100 w 1527682"/>
              <a:gd name="connsiteY14" fmla="*/ 132795 h 169902"/>
              <a:gd name="connsiteX15" fmla="*/ 277881 w 1527682"/>
              <a:gd name="connsiteY15" fmla="*/ 114398 h 169902"/>
              <a:gd name="connsiteX16" fmla="*/ 271100 w 1527682"/>
              <a:gd name="connsiteY16" fmla="*/ 97006 h 169902"/>
              <a:gd name="connsiteX17" fmla="*/ 255026 w 1527682"/>
              <a:gd name="connsiteY17" fmla="*/ 89660 h 169902"/>
              <a:gd name="connsiteX18" fmla="*/ 1234593 w 1527682"/>
              <a:gd name="connsiteY18" fmla="*/ 79488 h 169902"/>
              <a:gd name="connsiteX19" fmla="*/ 1219210 w 1527682"/>
              <a:gd name="connsiteY19" fmla="*/ 84763 h 169902"/>
              <a:gd name="connsiteX20" fmla="*/ 1211864 w 1527682"/>
              <a:gd name="connsiteY20" fmla="*/ 99706 h 169902"/>
              <a:gd name="connsiteX21" fmla="*/ 1255313 w 1527682"/>
              <a:gd name="connsiteY21" fmla="*/ 99706 h 169902"/>
              <a:gd name="connsiteX22" fmla="*/ 1234593 w 1527682"/>
              <a:gd name="connsiteY22" fmla="*/ 79488 h 169902"/>
              <a:gd name="connsiteX23" fmla="*/ 940230 w 1527682"/>
              <a:gd name="connsiteY23" fmla="*/ 59899 h 169902"/>
              <a:gd name="connsiteX24" fmla="*/ 972879 w 1527682"/>
              <a:gd name="connsiteY24" fmla="*/ 59899 h 169902"/>
              <a:gd name="connsiteX25" fmla="*/ 972879 w 1527682"/>
              <a:gd name="connsiteY25" fmla="*/ 111635 h 169902"/>
              <a:gd name="connsiteX26" fmla="*/ 978575 w 1527682"/>
              <a:gd name="connsiteY26" fmla="*/ 130283 h 169902"/>
              <a:gd name="connsiteX27" fmla="*/ 992659 w 1527682"/>
              <a:gd name="connsiteY27" fmla="*/ 137755 h 169902"/>
              <a:gd name="connsiteX28" fmla="*/ 1007619 w 1527682"/>
              <a:gd name="connsiteY28" fmla="*/ 130534 h 169902"/>
              <a:gd name="connsiteX29" fmla="*/ 1013690 w 1527682"/>
              <a:gd name="connsiteY29" fmla="*/ 112389 h 169902"/>
              <a:gd name="connsiteX30" fmla="*/ 1013690 w 1527682"/>
              <a:gd name="connsiteY30" fmla="*/ 59899 h 169902"/>
              <a:gd name="connsiteX31" fmla="*/ 1046340 w 1527682"/>
              <a:gd name="connsiteY31" fmla="*/ 59899 h 169902"/>
              <a:gd name="connsiteX32" fmla="*/ 1046340 w 1527682"/>
              <a:gd name="connsiteY32" fmla="*/ 122686 h 169902"/>
              <a:gd name="connsiteX33" fmla="*/ 1031100 w 1527682"/>
              <a:gd name="connsiteY33" fmla="*/ 156151 h 169902"/>
              <a:gd name="connsiteX34" fmla="*/ 1030825 w 1527682"/>
              <a:gd name="connsiteY34" fmla="*/ 156249 h 169902"/>
              <a:gd name="connsiteX35" fmla="*/ 993159 w 1527682"/>
              <a:gd name="connsiteY35" fmla="*/ 169650 h 169902"/>
              <a:gd name="connsiteX36" fmla="*/ 955111 w 1527682"/>
              <a:gd name="connsiteY36" fmla="*/ 156249 h 169902"/>
              <a:gd name="connsiteX37" fmla="*/ 954654 w 1527682"/>
              <a:gd name="connsiteY37" fmla="*/ 156088 h 169902"/>
              <a:gd name="connsiteX38" fmla="*/ 940230 w 1527682"/>
              <a:gd name="connsiteY38" fmla="*/ 120049 h 169902"/>
              <a:gd name="connsiteX39" fmla="*/ 1487122 w 1527682"/>
              <a:gd name="connsiteY39" fmla="*/ 57513 h 169902"/>
              <a:gd name="connsiteX40" fmla="*/ 1524669 w 1527682"/>
              <a:gd name="connsiteY40" fmla="*/ 74842 h 169902"/>
              <a:gd name="connsiteX41" fmla="*/ 1502819 w 1527682"/>
              <a:gd name="connsiteY41" fmla="*/ 88153 h 169902"/>
              <a:gd name="connsiteX42" fmla="*/ 1485158 w 1527682"/>
              <a:gd name="connsiteY42" fmla="*/ 78609 h 169902"/>
              <a:gd name="connsiteX43" fmla="*/ 1478220 w 1527682"/>
              <a:gd name="connsiteY43" fmla="*/ 80865 h 169902"/>
              <a:gd name="connsiteX44" fmla="*/ 1475318 w 1527682"/>
              <a:gd name="connsiteY44" fmla="*/ 86379 h 169902"/>
              <a:gd name="connsiteX45" fmla="*/ 1478672 w 1527682"/>
              <a:gd name="connsiteY45" fmla="*/ 94025 h 169902"/>
              <a:gd name="connsiteX46" fmla="*/ 1496504 w 1527682"/>
              <a:gd name="connsiteY46" fmla="*/ 101383 h 169902"/>
              <a:gd name="connsiteX47" fmla="*/ 1519332 w 1527682"/>
              <a:gd name="connsiteY47" fmla="*/ 114147 h 169902"/>
              <a:gd name="connsiteX48" fmla="*/ 1527682 w 1527682"/>
              <a:gd name="connsiteY48" fmla="*/ 135746 h 169902"/>
              <a:gd name="connsiteX49" fmla="*/ 1516919 w 1527682"/>
              <a:gd name="connsiteY49" fmla="*/ 156249 h 169902"/>
              <a:gd name="connsiteX50" fmla="*/ 1515125 w 1527682"/>
              <a:gd name="connsiteY50" fmla="*/ 159667 h 169902"/>
              <a:gd name="connsiteX51" fmla="*/ 1484987 w 1527682"/>
              <a:gd name="connsiteY51" fmla="*/ 169650 h 169902"/>
              <a:gd name="connsiteX52" fmla="*/ 1461191 w 1527682"/>
              <a:gd name="connsiteY52" fmla="*/ 162995 h 169902"/>
              <a:gd name="connsiteX53" fmla="*/ 1454507 w 1527682"/>
              <a:gd name="connsiteY53" fmla="*/ 156249 h 169902"/>
              <a:gd name="connsiteX54" fmla="*/ 1441036 w 1527682"/>
              <a:gd name="connsiteY54" fmla="*/ 142652 h 169902"/>
              <a:gd name="connsiteX55" fmla="*/ 1467030 w 1527682"/>
              <a:gd name="connsiteY55" fmla="*/ 130848 h 169902"/>
              <a:gd name="connsiteX56" fmla="*/ 1485238 w 1527682"/>
              <a:gd name="connsiteY56" fmla="*/ 146043 h 169902"/>
              <a:gd name="connsiteX57" fmla="*/ 1492898 w 1527682"/>
              <a:gd name="connsiteY57" fmla="*/ 143289 h 169902"/>
              <a:gd name="connsiteX58" fmla="*/ 1496289 w 1527682"/>
              <a:gd name="connsiteY58" fmla="*/ 137029 h 169902"/>
              <a:gd name="connsiteX59" fmla="*/ 1492396 w 1527682"/>
              <a:gd name="connsiteY59" fmla="*/ 130194 h 169902"/>
              <a:gd name="connsiteX60" fmla="*/ 1486620 w 1527682"/>
              <a:gd name="connsiteY60" fmla="*/ 127866 h 169902"/>
              <a:gd name="connsiteX61" fmla="*/ 1477578 w 1527682"/>
              <a:gd name="connsiteY61" fmla="*/ 124342 h 169902"/>
              <a:gd name="connsiteX62" fmla="*/ 1445180 w 1527682"/>
              <a:gd name="connsiteY62" fmla="*/ 90037 h 169902"/>
              <a:gd name="connsiteX63" fmla="*/ 1456796 w 1527682"/>
              <a:gd name="connsiteY63" fmla="*/ 66617 h 169902"/>
              <a:gd name="connsiteX64" fmla="*/ 1487122 w 1527682"/>
              <a:gd name="connsiteY64" fmla="*/ 57513 h 169902"/>
              <a:gd name="connsiteX65" fmla="*/ 1233965 w 1527682"/>
              <a:gd name="connsiteY65" fmla="*/ 57513 h 169902"/>
              <a:gd name="connsiteX66" fmla="*/ 1272956 w 1527682"/>
              <a:gd name="connsiteY66" fmla="*/ 74277 h 169902"/>
              <a:gd name="connsiteX67" fmla="*/ 1288590 w 1527682"/>
              <a:gd name="connsiteY67" fmla="*/ 116156 h 169902"/>
              <a:gd name="connsiteX68" fmla="*/ 1288590 w 1527682"/>
              <a:gd name="connsiteY68" fmla="*/ 121305 h 169902"/>
              <a:gd name="connsiteX69" fmla="*/ 1211613 w 1527682"/>
              <a:gd name="connsiteY69" fmla="*/ 121305 h 169902"/>
              <a:gd name="connsiteX70" fmla="*/ 1218457 w 1527682"/>
              <a:gd name="connsiteY70" fmla="*/ 138257 h 169902"/>
              <a:gd name="connsiteX71" fmla="*/ 1232961 w 1527682"/>
              <a:gd name="connsiteY71" fmla="*/ 144787 h 169902"/>
              <a:gd name="connsiteX72" fmla="*/ 1256192 w 1527682"/>
              <a:gd name="connsiteY72" fmla="*/ 131350 h 169902"/>
              <a:gd name="connsiteX73" fmla="*/ 1285702 w 1527682"/>
              <a:gd name="connsiteY73" fmla="*/ 141145 h 169902"/>
              <a:gd name="connsiteX74" fmla="*/ 1270994 w 1527682"/>
              <a:gd name="connsiteY74" fmla="*/ 156249 h 169902"/>
              <a:gd name="connsiteX75" fmla="*/ 1270995 w 1527682"/>
              <a:gd name="connsiteY75" fmla="*/ 156249 h 169902"/>
              <a:gd name="connsiteX76" fmla="*/ 1264701 w 1527682"/>
              <a:gd name="connsiteY76" fmla="*/ 162713 h 169902"/>
              <a:gd name="connsiteX77" fmla="*/ 1234594 w 1527682"/>
              <a:gd name="connsiteY77" fmla="*/ 169902 h 169902"/>
              <a:gd name="connsiteX78" fmla="*/ 1211709 w 1527682"/>
              <a:gd name="connsiteY78" fmla="*/ 166040 h 169902"/>
              <a:gd name="connsiteX79" fmla="*/ 1196770 w 1527682"/>
              <a:gd name="connsiteY79" fmla="*/ 156249 h 169902"/>
              <a:gd name="connsiteX80" fmla="*/ 1196769 w 1527682"/>
              <a:gd name="connsiteY80" fmla="*/ 156249 h 169902"/>
              <a:gd name="connsiteX81" fmla="*/ 1194033 w 1527682"/>
              <a:gd name="connsiteY81" fmla="*/ 154456 h 169902"/>
              <a:gd name="connsiteX82" fmla="*/ 1178964 w 1527682"/>
              <a:gd name="connsiteY82" fmla="*/ 112891 h 169902"/>
              <a:gd name="connsiteX83" fmla="*/ 1194849 w 1527682"/>
              <a:gd name="connsiteY83" fmla="*/ 73461 h 169902"/>
              <a:gd name="connsiteX84" fmla="*/ 1233965 w 1527682"/>
              <a:gd name="connsiteY84" fmla="*/ 57513 h 169902"/>
              <a:gd name="connsiteX85" fmla="*/ 1115648 w 1527682"/>
              <a:gd name="connsiteY85" fmla="*/ 57513 h 169902"/>
              <a:gd name="connsiteX86" fmla="*/ 1153195 w 1527682"/>
              <a:gd name="connsiteY86" fmla="*/ 74842 h 169902"/>
              <a:gd name="connsiteX87" fmla="*/ 1131345 w 1527682"/>
              <a:gd name="connsiteY87" fmla="*/ 88153 h 169902"/>
              <a:gd name="connsiteX88" fmla="*/ 1113684 w 1527682"/>
              <a:gd name="connsiteY88" fmla="*/ 78609 h 169902"/>
              <a:gd name="connsiteX89" fmla="*/ 1106746 w 1527682"/>
              <a:gd name="connsiteY89" fmla="*/ 80865 h 169902"/>
              <a:gd name="connsiteX90" fmla="*/ 1103844 w 1527682"/>
              <a:gd name="connsiteY90" fmla="*/ 86379 h 169902"/>
              <a:gd name="connsiteX91" fmla="*/ 1107198 w 1527682"/>
              <a:gd name="connsiteY91" fmla="*/ 94025 h 169902"/>
              <a:gd name="connsiteX92" fmla="*/ 1125030 w 1527682"/>
              <a:gd name="connsiteY92" fmla="*/ 101383 h 169902"/>
              <a:gd name="connsiteX93" fmla="*/ 1147858 w 1527682"/>
              <a:gd name="connsiteY93" fmla="*/ 114147 h 169902"/>
              <a:gd name="connsiteX94" fmla="*/ 1156208 w 1527682"/>
              <a:gd name="connsiteY94" fmla="*/ 135746 h 169902"/>
              <a:gd name="connsiteX95" fmla="*/ 1145445 w 1527682"/>
              <a:gd name="connsiteY95" fmla="*/ 156249 h 169902"/>
              <a:gd name="connsiteX96" fmla="*/ 1143651 w 1527682"/>
              <a:gd name="connsiteY96" fmla="*/ 159667 h 169902"/>
              <a:gd name="connsiteX97" fmla="*/ 1113513 w 1527682"/>
              <a:gd name="connsiteY97" fmla="*/ 169650 h 169902"/>
              <a:gd name="connsiteX98" fmla="*/ 1089717 w 1527682"/>
              <a:gd name="connsiteY98" fmla="*/ 162995 h 169902"/>
              <a:gd name="connsiteX99" fmla="*/ 1083034 w 1527682"/>
              <a:gd name="connsiteY99" fmla="*/ 156249 h 169902"/>
              <a:gd name="connsiteX100" fmla="*/ 1069563 w 1527682"/>
              <a:gd name="connsiteY100" fmla="*/ 142652 h 169902"/>
              <a:gd name="connsiteX101" fmla="*/ 1095556 w 1527682"/>
              <a:gd name="connsiteY101" fmla="*/ 130848 h 169902"/>
              <a:gd name="connsiteX102" fmla="*/ 1113764 w 1527682"/>
              <a:gd name="connsiteY102" fmla="*/ 146043 h 169902"/>
              <a:gd name="connsiteX103" fmla="*/ 1121424 w 1527682"/>
              <a:gd name="connsiteY103" fmla="*/ 143289 h 169902"/>
              <a:gd name="connsiteX104" fmla="*/ 1124815 w 1527682"/>
              <a:gd name="connsiteY104" fmla="*/ 137029 h 169902"/>
              <a:gd name="connsiteX105" fmla="*/ 1120922 w 1527682"/>
              <a:gd name="connsiteY105" fmla="*/ 130194 h 169902"/>
              <a:gd name="connsiteX106" fmla="*/ 1115146 w 1527682"/>
              <a:gd name="connsiteY106" fmla="*/ 127866 h 169902"/>
              <a:gd name="connsiteX107" fmla="*/ 1106104 w 1527682"/>
              <a:gd name="connsiteY107" fmla="*/ 124342 h 169902"/>
              <a:gd name="connsiteX108" fmla="*/ 1073706 w 1527682"/>
              <a:gd name="connsiteY108" fmla="*/ 90037 h 169902"/>
              <a:gd name="connsiteX109" fmla="*/ 1085322 w 1527682"/>
              <a:gd name="connsiteY109" fmla="*/ 66617 h 169902"/>
              <a:gd name="connsiteX110" fmla="*/ 1115648 w 1527682"/>
              <a:gd name="connsiteY110" fmla="*/ 57513 h 169902"/>
              <a:gd name="connsiteX111" fmla="*/ 749572 w 1527682"/>
              <a:gd name="connsiteY111" fmla="*/ 57513 h 169902"/>
              <a:gd name="connsiteX112" fmla="*/ 780965 w 1527682"/>
              <a:gd name="connsiteY112" fmla="*/ 65047 h 169902"/>
              <a:gd name="connsiteX113" fmla="*/ 780965 w 1527682"/>
              <a:gd name="connsiteY113" fmla="*/ 95436 h 169902"/>
              <a:gd name="connsiteX114" fmla="*/ 755222 w 1527682"/>
              <a:gd name="connsiteY114" fmla="*/ 88655 h 169902"/>
              <a:gd name="connsiteX115" fmla="*/ 737830 w 1527682"/>
              <a:gd name="connsiteY115" fmla="*/ 95248 h 169902"/>
              <a:gd name="connsiteX116" fmla="*/ 731238 w 1527682"/>
              <a:gd name="connsiteY116" fmla="*/ 112640 h 169902"/>
              <a:gd name="connsiteX117" fmla="*/ 737768 w 1527682"/>
              <a:gd name="connsiteY117" fmla="*/ 129906 h 169902"/>
              <a:gd name="connsiteX118" fmla="*/ 754971 w 1527682"/>
              <a:gd name="connsiteY118" fmla="*/ 136499 h 169902"/>
              <a:gd name="connsiteX119" fmla="*/ 780588 w 1527682"/>
              <a:gd name="connsiteY119" fmla="*/ 130220 h 169902"/>
              <a:gd name="connsiteX120" fmla="*/ 780588 w 1527682"/>
              <a:gd name="connsiteY120" fmla="*/ 156249 h 169902"/>
              <a:gd name="connsiteX121" fmla="*/ 780588 w 1527682"/>
              <a:gd name="connsiteY121" fmla="*/ 162367 h 169902"/>
              <a:gd name="connsiteX122" fmla="*/ 753088 w 1527682"/>
              <a:gd name="connsiteY122" fmla="*/ 169902 h 169902"/>
              <a:gd name="connsiteX123" fmla="*/ 730736 w 1527682"/>
              <a:gd name="connsiteY123" fmla="*/ 165884 h 169902"/>
              <a:gd name="connsiteX124" fmla="*/ 716084 w 1527682"/>
              <a:gd name="connsiteY124" fmla="*/ 156249 h 169902"/>
              <a:gd name="connsiteX125" fmla="*/ 712402 w 1527682"/>
              <a:gd name="connsiteY125" fmla="*/ 153828 h 169902"/>
              <a:gd name="connsiteX126" fmla="*/ 696077 w 1527682"/>
              <a:gd name="connsiteY126" fmla="*/ 113645 h 169902"/>
              <a:gd name="connsiteX127" fmla="*/ 711209 w 1527682"/>
              <a:gd name="connsiteY127" fmla="*/ 73461 h 169902"/>
              <a:gd name="connsiteX128" fmla="*/ 749572 w 1527682"/>
              <a:gd name="connsiteY128" fmla="*/ 57513 h 169902"/>
              <a:gd name="connsiteX129" fmla="*/ 608186 w 1527682"/>
              <a:gd name="connsiteY129" fmla="*/ 57513 h 169902"/>
              <a:gd name="connsiteX130" fmla="*/ 624887 w 1527682"/>
              <a:gd name="connsiteY130" fmla="*/ 61657 h 169902"/>
              <a:gd name="connsiteX131" fmla="*/ 640584 w 1527682"/>
              <a:gd name="connsiteY131" fmla="*/ 74842 h 169902"/>
              <a:gd name="connsiteX132" fmla="*/ 640584 w 1527682"/>
              <a:gd name="connsiteY132" fmla="*/ 59899 h 169902"/>
              <a:gd name="connsiteX133" fmla="*/ 672731 w 1527682"/>
              <a:gd name="connsiteY133" fmla="*/ 59899 h 169902"/>
              <a:gd name="connsiteX134" fmla="*/ 672731 w 1527682"/>
              <a:gd name="connsiteY134" fmla="*/ 156249 h 169902"/>
              <a:gd name="connsiteX135" fmla="*/ 672731 w 1527682"/>
              <a:gd name="connsiteY135" fmla="*/ 167641 h 169902"/>
              <a:gd name="connsiteX136" fmla="*/ 640584 w 1527682"/>
              <a:gd name="connsiteY136" fmla="*/ 167641 h 169902"/>
              <a:gd name="connsiteX137" fmla="*/ 640584 w 1527682"/>
              <a:gd name="connsiteY137" fmla="*/ 156249 h 169902"/>
              <a:gd name="connsiteX138" fmla="*/ 633213 w 1527682"/>
              <a:gd name="connsiteY138" fmla="*/ 156249 h 169902"/>
              <a:gd name="connsiteX139" fmla="*/ 624887 w 1527682"/>
              <a:gd name="connsiteY139" fmla="*/ 164816 h 169902"/>
              <a:gd name="connsiteX140" fmla="*/ 605926 w 1527682"/>
              <a:gd name="connsiteY140" fmla="*/ 169650 h 169902"/>
              <a:gd name="connsiteX141" fmla="*/ 588377 w 1527682"/>
              <a:gd name="connsiteY141" fmla="*/ 165569 h 169902"/>
              <a:gd name="connsiteX142" fmla="*/ 577168 w 1527682"/>
              <a:gd name="connsiteY142" fmla="*/ 156249 h 169902"/>
              <a:gd name="connsiteX143" fmla="*/ 573653 w 1527682"/>
              <a:gd name="connsiteY143" fmla="*/ 153326 h 169902"/>
              <a:gd name="connsiteX144" fmla="*/ 560342 w 1527682"/>
              <a:gd name="connsiteY144" fmla="*/ 113645 h 169902"/>
              <a:gd name="connsiteX145" fmla="*/ 574532 w 1527682"/>
              <a:gd name="connsiteY145" fmla="*/ 74026 h 169902"/>
              <a:gd name="connsiteX146" fmla="*/ 608186 w 1527682"/>
              <a:gd name="connsiteY146" fmla="*/ 57513 h 169902"/>
              <a:gd name="connsiteX147" fmla="*/ 496522 w 1527682"/>
              <a:gd name="connsiteY147" fmla="*/ 57513 h 169902"/>
              <a:gd name="connsiteX148" fmla="*/ 534069 w 1527682"/>
              <a:gd name="connsiteY148" fmla="*/ 74842 h 169902"/>
              <a:gd name="connsiteX149" fmla="*/ 512219 w 1527682"/>
              <a:gd name="connsiteY149" fmla="*/ 88153 h 169902"/>
              <a:gd name="connsiteX150" fmla="*/ 494558 w 1527682"/>
              <a:gd name="connsiteY150" fmla="*/ 78609 h 169902"/>
              <a:gd name="connsiteX151" fmla="*/ 487620 w 1527682"/>
              <a:gd name="connsiteY151" fmla="*/ 80865 h 169902"/>
              <a:gd name="connsiteX152" fmla="*/ 484718 w 1527682"/>
              <a:gd name="connsiteY152" fmla="*/ 86379 h 169902"/>
              <a:gd name="connsiteX153" fmla="*/ 488072 w 1527682"/>
              <a:gd name="connsiteY153" fmla="*/ 94025 h 169902"/>
              <a:gd name="connsiteX154" fmla="*/ 505904 w 1527682"/>
              <a:gd name="connsiteY154" fmla="*/ 101383 h 169902"/>
              <a:gd name="connsiteX155" fmla="*/ 528732 w 1527682"/>
              <a:gd name="connsiteY155" fmla="*/ 114147 h 169902"/>
              <a:gd name="connsiteX156" fmla="*/ 537082 w 1527682"/>
              <a:gd name="connsiteY156" fmla="*/ 135746 h 169902"/>
              <a:gd name="connsiteX157" fmla="*/ 526319 w 1527682"/>
              <a:gd name="connsiteY157" fmla="*/ 156249 h 169902"/>
              <a:gd name="connsiteX158" fmla="*/ 524525 w 1527682"/>
              <a:gd name="connsiteY158" fmla="*/ 159667 h 169902"/>
              <a:gd name="connsiteX159" fmla="*/ 494387 w 1527682"/>
              <a:gd name="connsiteY159" fmla="*/ 169650 h 169902"/>
              <a:gd name="connsiteX160" fmla="*/ 470591 w 1527682"/>
              <a:gd name="connsiteY160" fmla="*/ 162995 h 169902"/>
              <a:gd name="connsiteX161" fmla="*/ 463907 w 1527682"/>
              <a:gd name="connsiteY161" fmla="*/ 156249 h 169902"/>
              <a:gd name="connsiteX162" fmla="*/ 450436 w 1527682"/>
              <a:gd name="connsiteY162" fmla="*/ 142652 h 169902"/>
              <a:gd name="connsiteX163" fmla="*/ 476430 w 1527682"/>
              <a:gd name="connsiteY163" fmla="*/ 130848 h 169902"/>
              <a:gd name="connsiteX164" fmla="*/ 494638 w 1527682"/>
              <a:gd name="connsiteY164" fmla="*/ 146043 h 169902"/>
              <a:gd name="connsiteX165" fmla="*/ 502298 w 1527682"/>
              <a:gd name="connsiteY165" fmla="*/ 143289 h 169902"/>
              <a:gd name="connsiteX166" fmla="*/ 505689 w 1527682"/>
              <a:gd name="connsiteY166" fmla="*/ 137029 h 169902"/>
              <a:gd name="connsiteX167" fmla="*/ 501796 w 1527682"/>
              <a:gd name="connsiteY167" fmla="*/ 130194 h 169902"/>
              <a:gd name="connsiteX168" fmla="*/ 496020 w 1527682"/>
              <a:gd name="connsiteY168" fmla="*/ 127866 h 169902"/>
              <a:gd name="connsiteX169" fmla="*/ 486978 w 1527682"/>
              <a:gd name="connsiteY169" fmla="*/ 124342 h 169902"/>
              <a:gd name="connsiteX170" fmla="*/ 454580 w 1527682"/>
              <a:gd name="connsiteY170" fmla="*/ 90037 h 169902"/>
              <a:gd name="connsiteX171" fmla="*/ 466196 w 1527682"/>
              <a:gd name="connsiteY171" fmla="*/ 66617 h 169902"/>
              <a:gd name="connsiteX172" fmla="*/ 496522 w 1527682"/>
              <a:gd name="connsiteY172" fmla="*/ 57513 h 169902"/>
              <a:gd name="connsiteX173" fmla="*/ 382222 w 1527682"/>
              <a:gd name="connsiteY173" fmla="*/ 57513 h 169902"/>
              <a:gd name="connsiteX174" fmla="*/ 419769 w 1527682"/>
              <a:gd name="connsiteY174" fmla="*/ 74842 h 169902"/>
              <a:gd name="connsiteX175" fmla="*/ 397919 w 1527682"/>
              <a:gd name="connsiteY175" fmla="*/ 88153 h 169902"/>
              <a:gd name="connsiteX176" fmla="*/ 380258 w 1527682"/>
              <a:gd name="connsiteY176" fmla="*/ 78609 h 169902"/>
              <a:gd name="connsiteX177" fmla="*/ 373320 w 1527682"/>
              <a:gd name="connsiteY177" fmla="*/ 80865 h 169902"/>
              <a:gd name="connsiteX178" fmla="*/ 370418 w 1527682"/>
              <a:gd name="connsiteY178" fmla="*/ 86379 h 169902"/>
              <a:gd name="connsiteX179" fmla="*/ 373772 w 1527682"/>
              <a:gd name="connsiteY179" fmla="*/ 94025 h 169902"/>
              <a:gd name="connsiteX180" fmla="*/ 391604 w 1527682"/>
              <a:gd name="connsiteY180" fmla="*/ 101383 h 169902"/>
              <a:gd name="connsiteX181" fmla="*/ 414432 w 1527682"/>
              <a:gd name="connsiteY181" fmla="*/ 114147 h 169902"/>
              <a:gd name="connsiteX182" fmla="*/ 422782 w 1527682"/>
              <a:gd name="connsiteY182" fmla="*/ 135746 h 169902"/>
              <a:gd name="connsiteX183" fmla="*/ 412019 w 1527682"/>
              <a:gd name="connsiteY183" fmla="*/ 156249 h 169902"/>
              <a:gd name="connsiteX184" fmla="*/ 410225 w 1527682"/>
              <a:gd name="connsiteY184" fmla="*/ 159667 h 169902"/>
              <a:gd name="connsiteX185" fmla="*/ 380087 w 1527682"/>
              <a:gd name="connsiteY185" fmla="*/ 169650 h 169902"/>
              <a:gd name="connsiteX186" fmla="*/ 356291 w 1527682"/>
              <a:gd name="connsiteY186" fmla="*/ 162995 h 169902"/>
              <a:gd name="connsiteX187" fmla="*/ 349607 w 1527682"/>
              <a:gd name="connsiteY187" fmla="*/ 156249 h 169902"/>
              <a:gd name="connsiteX188" fmla="*/ 336136 w 1527682"/>
              <a:gd name="connsiteY188" fmla="*/ 142652 h 169902"/>
              <a:gd name="connsiteX189" fmla="*/ 362130 w 1527682"/>
              <a:gd name="connsiteY189" fmla="*/ 130848 h 169902"/>
              <a:gd name="connsiteX190" fmla="*/ 380338 w 1527682"/>
              <a:gd name="connsiteY190" fmla="*/ 146043 h 169902"/>
              <a:gd name="connsiteX191" fmla="*/ 387998 w 1527682"/>
              <a:gd name="connsiteY191" fmla="*/ 143289 h 169902"/>
              <a:gd name="connsiteX192" fmla="*/ 391389 w 1527682"/>
              <a:gd name="connsiteY192" fmla="*/ 137029 h 169902"/>
              <a:gd name="connsiteX193" fmla="*/ 387496 w 1527682"/>
              <a:gd name="connsiteY193" fmla="*/ 130194 h 169902"/>
              <a:gd name="connsiteX194" fmla="*/ 381720 w 1527682"/>
              <a:gd name="connsiteY194" fmla="*/ 127866 h 169902"/>
              <a:gd name="connsiteX195" fmla="*/ 372678 w 1527682"/>
              <a:gd name="connsiteY195" fmla="*/ 124342 h 169902"/>
              <a:gd name="connsiteX196" fmla="*/ 340280 w 1527682"/>
              <a:gd name="connsiteY196" fmla="*/ 90037 h 169902"/>
              <a:gd name="connsiteX197" fmla="*/ 351896 w 1527682"/>
              <a:gd name="connsiteY197" fmla="*/ 66617 h 169902"/>
              <a:gd name="connsiteX198" fmla="*/ 382222 w 1527682"/>
              <a:gd name="connsiteY198" fmla="*/ 57513 h 169902"/>
              <a:gd name="connsiteX199" fmla="*/ 246236 w 1527682"/>
              <a:gd name="connsiteY199" fmla="*/ 57513 h 169902"/>
              <a:gd name="connsiteX200" fmla="*/ 262937 w 1527682"/>
              <a:gd name="connsiteY200" fmla="*/ 61657 h 169902"/>
              <a:gd name="connsiteX201" fmla="*/ 278634 w 1527682"/>
              <a:gd name="connsiteY201" fmla="*/ 74842 h 169902"/>
              <a:gd name="connsiteX202" fmla="*/ 278634 w 1527682"/>
              <a:gd name="connsiteY202" fmla="*/ 59899 h 169902"/>
              <a:gd name="connsiteX203" fmla="*/ 310781 w 1527682"/>
              <a:gd name="connsiteY203" fmla="*/ 59899 h 169902"/>
              <a:gd name="connsiteX204" fmla="*/ 310781 w 1527682"/>
              <a:gd name="connsiteY204" fmla="*/ 156249 h 169902"/>
              <a:gd name="connsiteX205" fmla="*/ 310781 w 1527682"/>
              <a:gd name="connsiteY205" fmla="*/ 167641 h 169902"/>
              <a:gd name="connsiteX206" fmla="*/ 278634 w 1527682"/>
              <a:gd name="connsiteY206" fmla="*/ 167641 h 169902"/>
              <a:gd name="connsiteX207" fmla="*/ 278634 w 1527682"/>
              <a:gd name="connsiteY207" fmla="*/ 156249 h 169902"/>
              <a:gd name="connsiteX208" fmla="*/ 271263 w 1527682"/>
              <a:gd name="connsiteY208" fmla="*/ 156249 h 169902"/>
              <a:gd name="connsiteX209" fmla="*/ 262937 w 1527682"/>
              <a:gd name="connsiteY209" fmla="*/ 164816 h 169902"/>
              <a:gd name="connsiteX210" fmla="*/ 243976 w 1527682"/>
              <a:gd name="connsiteY210" fmla="*/ 169650 h 169902"/>
              <a:gd name="connsiteX211" fmla="*/ 226427 w 1527682"/>
              <a:gd name="connsiteY211" fmla="*/ 165569 h 169902"/>
              <a:gd name="connsiteX212" fmla="*/ 215218 w 1527682"/>
              <a:gd name="connsiteY212" fmla="*/ 156249 h 169902"/>
              <a:gd name="connsiteX213" fmla="*/ 211703 w 1527682"/>
              <a:gd name="connsiteY213" fmla="*/ 153326 h 169902"/>
              <a:gd name="connsiteX214" fmla="*/ 198392 w 1527682"/>
              <a:gd name="connsiteY214" fmla="*/ 113645 h 169902"/>
              <a:gd name="connsiteX215" fmla="*/ 212582 w 1527682"/>
              <a:gd name="connsiteY215" fmla="*/ 74026 h 169902"/>
              <a:gd name="connsiteX216" fmla="*/ 246236 w 1527682"/>
              <a:gd name="connsiteY216" fmla="*/ 57513 h 169902"/>
              <a:gd name="connsiteX217" fmla="*/ 1378506 w 1527682"/>
              <a:gd name="connsiteY217" fmla="*/ 22604 h 169902"/>
              <a:gd name="connsiteX218" fmla="*/ 1410653 w 1527682"/>
              <a:gd name="connsiteY218" fmla="*/ 22604 h 169902"/>
              <a:gd name="connsiteX219" fmla="*/ 1410653 w 1527682"/>
              <a:gd name="connsiteY219" fmla="*/ 59648 h 169902"/>
              <a:gd name="connsiteX220" fmla="*/ 1426099 w 1527682"/>
              <a:gd name="connsiteY220" fmla="*/ 59648 h 169902"/>
              <a:gd name="connsiteX221" fmla="*/ 1426099 w 1527682"/>
              <a:gd name="connsiteY221" fmla="*/ 89158 h 169902"/>
              <a:gd name="connsiteX222" fmla="*/ 1410653 w 1527682"/>
              <a:gd name="connsiteY222" fmla="*/ 89158 h 169902"/>
              <a:gd name="connsiteX223" fmla="*/ 1410653 w 1527682"/>
              <a:gd name="connsiteY223" fmla="*/ 156249 h 169902"/>
              <a:gd name="connsiteX224" fmla="*/ 1410653 w 1527682"/>
              <a:gd name="connsiteY224" fmla="*/ 167641 h 169902"/>
              <a:gd name="connsiteX225" fmla="*/ 1378506 w 1527682"/>
              <a:gd name="connsiteY225" fmla="*/ 167641 h 169902"/>
              <a:gd name="connsiteX226" fmla="*/ 1378506 w 1527682"/>
              <a:gd name="connsiteY226" fmla="*/ 156249 h 169902"/>
              <a:gd name="connsiteX227" fmla="*/ 1378506 w 1527682"/>
              <a:gd name="connsiteY227" fmla="*/ 89158 h 169902"/>
              <a:gd name="connsiteX228" fmla="*/ 1366200 w 1527682"/>
              <a:gd name="connsiteY228" fmla="*/ 89158 h 169902"/>
              <a:gd name="connsiteX229" fmla="*/ 1366200 w 1527682"/>
              <a:gd name="connsiteY229" fmla="*/ 59648 h 169902"/>
              <a:gd name="connsiteX230" fmla="*/ 1378506 w 1527682"/>
              <a:gd name="connsiteY230" fmla="*/ 59648 h 169902"/>
              <a:gd name="connsiteX231" fmla="*/ 1311831 w 1527682"/>
              <a:gd name="connsiteY231" fmla="*/ 22604 h 169902"/>
              <a:gd name="connsiteX232" fmla="*/ 1343978 w 1527682"/>
              <a:gd name="connsiteY232" fmla="*/ 22604 h 169902"/>
              <a:gd name="connsiteX233" fmla="*/ 1343978 w 1527682"/>
              <a:gd name="connsiteY233" fmla="*/ 59648 h 169902"/>
              <a:gd name="connsiteX234" fmla="*/ 1359424 w 1527682"/>
              <a:gd name="connsiteY234" fmla="*/ 59648 h 169902"/>
              <a:gd name="connsiteX235" fmla="*/ 1359424 w 1527682"/>
              <a:gd name="connsiteY235" fmla="*/ 89158 h 169902"/>
              <a:gd name="connsiteX236" fmla="*/ 1343978 w 1527682"/>
              <a:gd name="connsiteY236" fmla="*/ 89158 h 169902"/>
              <a:gd name="connsiteX237" fmla="*/ 1343978 w 1527682"/>
              <a:gd name="connsiteY237" fmla="*/ 156249 h 169902"/>
              <a:gd name="connsiteX238" fmla="*/ 1343978 w 1527682"/>
              <a:gd name="connsiteY238" fmla="*/ 167641 h 169902"/>
              <a:gd name="connsiteX239" fmla="*/ 1311831 w 1527682"/>
              <a:gd name="connsiteY239" fmla="*/ 167641 h 169902"/>
              <a:gd name="connsiteX240" fmla="*/ 1311831 w 1527682"/>
              <a:gd name="connsiteY240" fmla="*/ 156249 h 169902"/>
              <a:gd name="connsiteX241" fmla="*/ 1311831 w 1527682"/>
              <a:gd name="connsiteY241" fmla="*/ 89158 h 169902"/>
              <a:gd name="connsiteX242" fmla="*/ 1299525 w 1527682"/>
              <a:gd name="connsiteY242" fmla="*/ 89158 h 169902"/>
              <a:gd name="connsiteX243" fmla="*/ 1299525 w 1527682"/>
              <a:gd name="connsiteY243" fmla="*/ 59648 h 169902"/>
              <a:gd name="connsiteX244" fmla="*/ 1311831 w 1527682"/>
              <a:gd name="connsiteY244" fmla="*/ 59648 h 169902"/>
              <a:gd name="connsiteX245" fmla="*/ 20248 w 1527682"/>
              <a:gd name="connsiteY245" fmla="*/ 2763 h 169902"/>
              <a:gd name="connsiteX246" fmla="*/ 62476 w 1527682"/>
              <a:gd name="connsiteY246" fmla="*/ 2763 h 169902"/>
              <a:gd name="connsiteX247" fmla="*/ 93363 w 1527682"/>
              <a:gd name="connsiteY247" fmla="*/ 101589 h 169902"/>
              <a:gd name="connsiteX248" fmla="*/ 124268 w 1527682"/>
              <a:gd name="connsiteY248" fmla="*/ 2763 h 169902"/>
              <a:gd name="connsiteX249" fmla="*/ 164995 w 1527682"/>
              <a:gd name="connsiteY249" fmla="*/ 2763 h 169902"/>
              <a:gd name="connsiteX250" fmla="*/ 184758 w 1527682"/>
              <a:gd name="connsiteY250" fmla="*/ 156249 h 169902"/>
              <a:gd name="connsiteX251" fmla="*/ 184759 w 1527682"/>
              <a:gd name="connsiteY251" fmla="*/ 156249 h 169902"/>
              <a:gd name="connsiteX252" fmla="*/ 186226 w 1527682"/>
              <a:gd name="connsiteY252" fmla="*/ 167641 h 169902"/>
              <a:gd name="connsiteX253" fmla="*/ 152374 w 1527682"/>
              <a:gd name="connsiteY253" fmla="*/ 167641 h 169902"/>
              <a:gd name="connsiteX254" fmla="*/ 150945 w 1527682"/>
              <a:gd name="connsiteY254" fmla="*/ 156249 h 169902"/>
              <a:gd name="connsiteX255" fmla="*/ 150944 w 1527682"/>
              <a:gd name="connsiteY255" fmla="*/ 156249 h 169902"/>
              <a:gd name="connsiteX256" fmla="*/ 137816 w 1527682"/>
              <a:gd name="connsiteY256" fmla="*/ 51611 h 169902"/>
              <a:gd name="connsiteX257" fmla="*/ 105092 w 1527682"/>
              <a:gd name="connsiteY257" fmla="*/ 156249 h 169902"/>
              <a:gd name="connsiteX258" fmla="*/ 101529 w 1527682"/>
              <a:gd name="connsiteY258" fmla="*/ 167641 h 169902"/>
              <a:gd name="connsiteX259" fmla="*/ 85397 w 1527682"/>
              <a:gd name="connsiteY259" fmla="*/ 167641 h 169902"/>
              <a:gd name="connsiteX260" fmla="*/ 81772 w 1527682"/>
              <a:gd name="connsiteY260" fmla="*/ 156249 h 169902"/>
              <a:gd name="connsiteX261" fmla="*/ 48156 w 1527682"/>
              <a:gd name="connsiteY261" fmla="*/ 50607 h 169902"/>
              <a:gd name="connsiteX262" fmla="*/ 35752 w 1527682"/>
              <a:gd name="connsiteY262" fmla="*/ 156249 h 169902"/>
              <a:gd name="connsiteX263" fmla="*/ 35753 w 1527682"/>
              <a:gd name="connsiteY263" fmla="*/ 156249 h 169902"/>
              <a:gd name="connsiteX264" fmla="*/ 34415 w 1527682"/>
              <a:gd name="connsiteY264" fmla="*/ 167641 h 169902"/>
              <a:gd name="connsiteX265" fmla="*/ 0 w 1527682"/>
              <a:gd name="connsiteY265" fmla="*/ 167641 h 169902"/>
              <a:gd name="connsiteX266" fmla="*/ 1399 w 1527682"/>
              <a:gd name="connsiteY266" fmla="*/ 156249 h 169902"/>
              <a:gd name="connsiteX267" fmla="*/ 1398 w 1527682"/>
              <a:gd name="connsiteY267" fmla="*/ 156249 h 169902"/>
              <a:gd name="connsiteX268" fmla="*/ 809517 w 1527682"/>
              <a:gd name="connsiteY268" fmla="*/ 0 h 169902"/>
              <a:gd name="connsiteX269" fmla="*/ 842166 w 1527682"/>
              <a:gd name="connsiteY269" fmla="*/ 0 h 169902"/>
              <a:gd name="connsiteX270" fmla="*/ 842166 w 1527682"/>
              <a:gd name="connsiteY270" fmla="*/ 72205 h 169902"/>
              <a:gd name="connsiteX271" fmla="*/ 858491 w 1527682"/>
              <a:gd name="connsiteY271" fmla="*/ 61280 h 169902"/>
              <a:gd name="connsiteX272" fmla="*/ 875945 w 1527682"/>
              <a:gd name="connsiteY272" fmla="*/ 57890 h 169902"/>
              <a:gd name="connsiteX273" fmla="*/ 902504 w 1527682"/>
              <a:gd name="connsiteY273" fmla="*/ 70133 h 169902"/>
              <a:gd name="connsiteX274" fmla="*/ 912111 w 1527682"/>
              <a:gd name="connsiteY274" fmla="*/ 104101 h 169902"/>
              <a:gd name="connsiteX275" fmla="*/ 912111 w 1527682"/>
              <a:gd name="connsiteY275" fmla="*/ 156249 h 169902"/>
              <a:gd name="connsiteX276" fmla="*/ 912111 w 1527682"/>
              <a:gd name="connsiteY276" fmla="*/ 167641 h 169902"/>
              <a:gd name="connsiteX277" fmla="*/ 879713 w 1527682"/>
              <a:gd name="connsiteY277" fmla="*/ 167641 h 169902"/>
              <a:gd name="connsiteX278" fmla="*/ 879713 w 1527682"/>
              <a:gd name="connsiteY278" fmla="*/ 156249 h 169902"/>
              <a:gd name="connsiteX279" fmla="*/ 879713 w 1527682"/>
              <a:gd name="connsiteY279" fmla="*/ 109752 h 169902"/>
              <a:gd name="connsiteX280" fmla="*/ 874376 w 1527682"/>
              <a:gd name="connsiteY280" fmla="*/ 92234 h 169902"/>
              <a:gd name="connsiteX281" fmla="*/ 861253 w 1527682"/>
              <a:gd name="connsiteY281" fmla="*/ 85139 h 169902"/>
              <a:gd name="connsiteX282" fmla="*/ 846750 w 1527682"/>
              <a:gd name="connsiteY282" fmla="*/ 93302 h 169902"/>
              <a:gd name="connsiteX283" fmla="*/ 842166 w 1527682"/>
              <a:gd name="connsiteY283" fmla="*/ 118793 h 169902"/>
              <a:gd name="connsiteX284" fmla="*/ 842166 w 1527682"/>
              <a:gd name="connsiteY284" fmla="*/ 156249 h 169902"/>
              <a:gd name="connsiteX285" fmla="*/ 842167 w 1527682"/>
              <a:gd name="connsiteY285" fmla="*/ 156249 h 169902"/>
              <a:gd name="connsiteX286" fmla="*/ 842167 w 1527682"/>
              <a:gd name="connsiteY286" fmla="*/ 167641 h 169902"/>
              <a:gd name="connsiteX287" fmla="*/ 809518 w 1527682"/>
              <a:gd name="connsiteY287" fmla="*/ 167641 h 169902"/>
              <a:gd name="connsiteX288" fmla="*/ 809518 w 1527682"/>
              <a:gd name="connsiteY288" fmla="*/ 156249 h 169902"/>
              <a:gd name="connsiteX289" fmla="*/ 809517 w 1527682"/>
              <a:gd name="connsiteY289" fmla="*/ 156249 h 16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527682" h="169902">
                <a:moveTo>
                  <a:pt x="616976" y="89660"/>
                </a:moveTo>
                <a:cubicBezTo>
                  <a:pt x="610614" y="89660"/>
                  <a:pt x="605298" y="92192"/>
                  <a:pt x="601028" y="97257"/>
                </a:cubicBezTo>
                <a:cubicBezTo>
                  <a:pt x="596759" y="102322"/>
                  <a:pt x="594624" y="108705"/>
                  <a:pt x="594624" y="116407"/>
                </a:cubicBezTo>
                <a:cubicBezTo>
                  <a:pt x="594624" y="123607"/>
                  <a:pt x="596654" y="129404"/>
                  <a:pt x="600714" y="133799"/>
                </a:cubicBezTo>
                <a:cubicBezTo>
                  <a:pt x="604775" y="138194"/>
                  <a:pt x="610111" y="140392"/>
                  <a:pt x="616725" y="140392"/>
                </a:cubicBezTo>
                <a:cubicBezTo>
                  <a:pt x="623087" y="140392"/>
                  <a:pt x="628529" y="137859"/>
                  <a:pt x="633050" y="132795"/>
                </a:cubicBezTo>
                <a:cubicBezTo>
                  <a:pt x="637570" y="127730"/>
                  <a:pt x="639831" y="121598"/>
                  <a:pt x="639831" y="114398"/>
                </a:cubicBezTo>
                <a:cubicBezTo>
                  <a:pt x="639831" y="107701"/>
                  <a:pt x="637570" y="101903"/>
                  <a:pt x="633050" y="97006"/>
                </a:cubicBezTo>
                <a:cubicBezTo>
                  <a:pt x="628529" y="92109"/>
                  <a:pt x="623171" y="89660"/>
                  <a:pt x="616976" y="89660"/>
                </a:cubicBezTo>
                <a:close/>
                <a:moveTo>
                  <a:pt x="255026" y="89660"/>
                </a:moveTo>
                <a:cubicBezTo>
                  <a:pt x="248664" y="89660"/>
                  <a:pt x="243348" y="92192"/>
                  <a:pt x="239078" y="97257"/>
                </a:cubicBezTo>
                <a:cubicBezTo>
                  <a:pt x="234809" y="102322"/>
                  <a:pt x="232674" y="108705"/>
                  <a:pt x="232674" y="116407"/>
                </a:cubicBezTo>
                <a:cubicBezTo>
                  <a:pt x="232674" y="123607"/>
                  <a:pt x="234704" y="129404"/>
                  <a:pt x="238764" y="133799"/>
                </a:cubicBezTo>
                <a:cubicBezTo>
                  <a:pt x="242825" y="138194"/>
                  <a:pt x="248161" y="140392"/>
                  <a:pt x="254775" y="140392"/>
                </a:cubicBezTo>
                <a:cubicBezTo>
                  <a:pt x="261137" y="140392"/>
                  <a:pt x="266579" y="137859"/>
                  <a:pt x="271100" y="132795"/>
                </a:cubicBezTo>
                <a:cubicBezTo>
                  <a:pt x="275620" y="127730"/>
                  <a:pt x="277881" y="121598"/>
                  <a:pt x="277881" y="114398"/>
                </a:cubicBezTo>
                <a:cubicBezTo>
                  <a:pt x="277881" y="107701"/>
                  <a:pt x="275620" y="101903"/>
                  <a:pt x="271100" y="97006"/>
                </a:cubicBezTo>
                <a:cubicBezTo>
                  <a:pt x="266579" y="92109"/>
                  <a:pt x="261221" y="89660"/>
                  <a:pt x="255026" y="89660"/>
                </a:cubicBezTo>
                <a:close/>
                <a:moveTo>
                  <a:pt x="1234593" y="79488"/>
                </a:moveTo>
                <a:cubicBezTo>
                  <a:pt x="1228398" y="79488"/>
                  <a:pt x="1223271" y="81247"/>
                  <a:pt x="1219210" y="84763"/>
                </a:cubicBezTo>
                <a:cubicBezTo>
                  <a:pt x="1215150" y="88279"/>
                  <a:pt x="1212702" y="93260"/>
                  <a:pt x="1211864" y="99706"/>
                </a:cubicBezTo>
                <a:lnTo>
                  <a:pt x="1255313" y="99706"/>
                </a:lnTo>
                <a:cubicBezTo>
                  <a:pt x="1252299" y="86228"/>
                  <a:pt x="1245393" y="79488"/>
                  <a:pt x="1234593" y="79488"/>
                </a:cubicBezTo>
                <a:close/>
                <a:moveTo>
                  <a:pt x="940230" y="59899"/>
                </a:moveTo>
                <a:lnTo>
                  <a:pt x="972879" y="59899"/>
                </a:lnTo>
                <a:lnTo>
                  <a:pt x="972879" y="111635"/>
                </a:lnTo>
                <a:cubicBezTo>
                  <a:pt x="972879" y="119086"/>
                  <a:pt x="974778" y="125302"/>
                  <a:pt x="978575" y="130283"/>
                </a:cubicBezTo>
                <a:cubicBezTo>
                  <a:pt x="982372" y="135264"/>
                  <a:pt x="987067" y="137755"/>
                  <a:pt x="992659" y="137755"/>
                </a:cubicBezTo>
                <a:cubicBezTo>
                  <a:pt x="998584" y="137755"/>
                  <a:pt x="1003571" y="135348"/>
                  <a:pt x="1007619" y="130534"/>
                </a:cubicBezTo>
                <a:cubicBezTo>
                  <a:pt x="1011667" y="125721"/>
                  <a:pt x="1013690" y="119672"/>
                  <a:pt x="1013690" y="112389"/>
                </a:cubicBezTo>
                <a:lnTo>
                  <a:pt x="1013690" y="59899"/>
                </a:lnTo>
                <a:lnTo>
                  <a:pt x="1046340" y="59899"/>
                </a:lnTo>
                <a:lnTo>
                  <a:pt x="1046340" y="122686"/>
                </a:lnTo>
                <a:cubicBezTo>
                  <a:pt x="1046340" y="135997"/>
                  <a:pt x="1041260" y="147152"/>
                  <a:pt x="1031100" y="156151"/>
                </a:cubicBezTo>
                <a:lnTo>
                  <a:pt x="1030825" y="156249"/>
                </a:lnTo>
                <a:lnTo>
                  <a:pt x="993159" y="169650"/>
                </a:lnTo>
                <a:lnTo>
                  <a:pt x="955111" y="156249"/>
                </a:lnTo>
                <a:lnTo>
                  <a:pt x="954654" y="156088"/>
                </a:lnTo>
                <a:cubicBezTo>
                  <a:pt x="945038" y="147047"/>
                  <a:pt x="940230" y="135034"/>
                  <a:pt x="940230" y="120049"/>
                </a:cubicBezTo>
                <a:close/>
                <a:moveTo>
                  <a:pt x="1487122" y="57513"/>
                </a:moveTo>
                <a:cubicBezTo>
                  <a:pt x="1500935" y="57513"/>
                  <a:pt x="1513451" y="63289"/>
                  <a:pt x="1524669" y="74842"/>
                </a:cubicBezTo>
                <a:lnTo>
                  <a:pt x="1502819" y="88153"/>
                </a:lnTo>
                <a:cubicBezTo>
                  <a:pt x="1496511" y="81791"/>
                  <a:pt x="1490624" y="78609"/>
                  <a:pt x="1485158" y="78609"/>
                </a:cubicBezTo>
                <a:cubicBezTo>
                  <a:pt x="1482467" y="78609"/>
                  <a:pt x="1480155" y="79361"/>
                  <a:pt x="1478220" y="80865"/>
                </a:cubicBezTo>
                <a:cubicBezTo>
                  <a:pt x="1476286" y="82368"/>
                  <a:pt x="1475318" y="84207"/>
                  <a:pt x="1475318" y="86379"/>
                </a:cubicBezTo>
                <a:cubicBezTo>
                  <a:pt x="1475318" y="89889"/>
                  <a:pt x="1476436" y="92437"/>
                  <a:pt x="1478672" y="94025"/>
                </a:cubicBezTo>
                <a:cubicBezTo>
                  <a:pt x="1480908" y="95612"/>
                  <a:pt x="1486852" y="98065"/>
                  <a:pt x="1496504" y="101383"/>
                </a:cubicBezTo>
                <a:cubicBezTo>
                  <a:pt x="1506155" y="104702"/>
                  <a:pt x="1513765" y="108956"/>
                  <a:pt x="1519332" y="114147"/>
                </a:cubicBezTo>
                <a:cubicBezTo>
                  <a:pt x="1524899" y="119337"/>
                  <a:pt x="1527682" y="126537"/>
                  <a:pt x="1527682" y="135746"/>
                </a:cubicBezTo>
                <a:lnTo>
                  <a:pt x="1516919" y="156249"/>
                </a:lnTo>
                <a:lnTo>
                  <a:pt x="1515125" y="159667"/>
                </a:lnTo>
                <a:cubicBezTo>
                  <a:pt x="1506753" y="166323"/>
                  <a:pt x="1496708" y="169650"/>
                  <a:pt x="1484987" y="169650"/>
                </a:cubicBezTo>
                <a:cubicBezTo>
                  <a:pt x="1477034" y="169650"/>
                  <a:pt x="1469102" y="167432"/>
                  <a:pt x="1461191" y="162995"/>
                </a:cubicBezTo>
                <a:lnTo>
                  <a:pt x="1454507" y="156249"/>
                </a:lnTo>
                <a:lnTo>
                  <a:pt x="1441036" y="142652"/>
                </a:lnTo>
                <a:lnTo>
                  <a:pt x="1467030" y="130848"/>
                </a:lnTo>
                <a:cubicBezTo>
                  <a:pt x="1472890" y="140978"/>
                  <a:pt x="1478960" y="146043"/>
                  <a:pt x="1485238" y="146043"/>
                </a:cubicBezTo>
                <a:cubicBezTo>
                  <a:pt x="1488085" y="146043"/>
                  <a:pt x="1490638" y="145125"/>
                  <a:pt x="1492898" y="143289"/>
                </a:cubicBezTo>
                <a:cubicBezTo>
                  <a:pt x="1495159" y="141453"/>
                  <a:pt x="1496289" y="139366"/>
                  <a:pt x="1496289" y="137029"/>
                </a:cubicBezTo>
                <a:cubicBezTo>
                  <a:pt x="1496289" y="134024"/>
                  <a:pt x="1494991" y="131746"/>
                  <a:pt x="1492396" y="130194"/>
                </a:cubicBezTo>
                <a:cubicBezTo>
                  <a:pt x="1489801" y="128642"/>
                  <a:pt x="1487876" y="127866"/>
                  <a:pt x="1486620" y="127866"/>
                </a:cubicBezTo>
                <a:cubicBezTo>
                  <a:pt x="1486118" y="127278"/>
                  <a:pt x="1483104" y="126104"/>
                  <a:pt x="1477578" y="124342"/>
                </a:cubicBezTo>
                <a:cubicBezTo>
                  <a:pt x="1455980" y="117294"/>
                  <a:pt x="1445180" y="105859"/>
                  <a:pt x="1445180" y="90037"/>
                </a:cubicBezTo>
                <a:cubicBezTo>
                  <a:pt x="1445180" y="80493"/>
                  <a:pt x="1449052" y="72687"/>
                  <a:pt x="1456796" y="66617"/>
                </a:cubicBezTo>
                <a:cubicBezTo>
                  <a:pt x="1464540" y="60548"/>
                  <a:pt x="1474648" y="57513"/>
                  <a:pt x="1487122" y="57513"/>
                </a:cubicBezTo>
                <a:close/>
                <a:moveTo>
                  <a:pt x="1233965" y="57513"/>
                </a:moveTo>
                <a:cubicBezTo>
                  <a:pt x="1249536" y="57513"/>
                  <a:pt x="1262533" y="63101"/>
                  <a:pt x="1272956" y="74277"/>
                </a:cubicBezTo>
                <a:cubicBezTo>
                  <a:pt x="1283379" y="85453"/>
                  <a:pt x="1288590" y="99413"/>
                  <a:pt x="1288590" y="116156"/>
                </a:cubicBezTo>
                <a:lnTo>
                  <a:pt x="1288590" y="121305"/>
                </a:lnTo>
                <a:lnTo>
                  <a:pt x="1211613" y="121305"/>
                </a:lnTo>
                <a:cubicBezTo>
                  <a:pt x="1212032" y="128253"/>
                  <a:pt x="1214313" y="133904"/>
                  <a:pt x="1218457" y="138257"/>
                </a:cubicBezTo>
                <a:cubicBezTo>
                  <a:pt x="1222601" y="142610"/>
                  <a:pt x="1227436" y="144787"/>
                  <a:pt x="1232961" y="144787"/>
                </a:cubicBezTo>
                <a:cubicBezTo>
                  <a:pt x="1242839" y="144787"/>
                  <a:pt x="1250583" y="140308"/>
                  <a:pt x="1256192" y="131350"/>
                </a:cubicBezTo>
                <a:lnTo>
                  <a:pt x="1285702" y="141145"/>
                </a:lnTo>
                <a:lnTo>
                  <a:pt x="1270994" y="156249"/>
                </a:lnTo>
                <a:lnTo>
                  <a:pt x="1270995" y="156249"/>
                </a:lnTo>
                <a:lnTo>
                  <a:pt x="1264701" y="162713"/>
                </a:lnTo>
                <a:cubicBezTo>
                  <a:pt x="1256183" y="167506"/>
                  <a:pt x="1246147" y="169902"/>
                  <a:pt x="1234594" y="169902"/>
                </a:cubicBezTo>
                <a:cubicBezTo>
                  <a:pt x="1226097" y="169902"/>
                  <a:pt x="1218469" y="168615"/>
                  <a:pt x="1211709" y="166040"/>
                </a:cubicBezTo>
                <a:lnTo>
                  <a:pt x="1196770" y="156249"/>
                </a:lnTo>
                <a:lnTo>
                  <a:pt x="1196769" y="156249"/>
                </a:lnTo>
                <a:lnTo>
                  <a:pt x="1194033" y="154456"/>
                </a:lnTo>
                <a:cubicBezTo>
                  <a:pt x="1183987" y="144159"/>
                  <a:pt x="1178964" y="130304"/>
                  <a:pt x="1178964" y="112891"/>
                </a:cubicBezTo>
                <a:cubicBezTo>
                  <a:pt x="1178964" y="97236"/>
                  <a:pt x="1184259" y="84093"/>
                  <a:pt x="1194849" y="73461"/>
                </a:cubicBezTo>
                <a:cubicBezTo>
                  <a:pt x="1205439" y="62829"/>
                  <a:pt x="1218478" y="57513"/>
                  <a:pt x="1233965" y="57513"/>
                </a:cubicBezTo>
                <a:close/>
                <a:moveTo>
                  <a:pt x="1115648" y="57513"/>
                </a:moveTo>
                <a:cubicBezTo>
                  <a:pt x="1129461" y="57513"/>
                  <a:pt x="1141977" y="63289"/>
                  <a:pt x="1153195" y="74842"/>
                </a:cubicBezTo>
                <a:lnTo>
                  <a:pt x="1131345" y="88153"/>
                </a:lnTo>
                <a:cubicBezTo>
                  <a:pt x="1125037" y="81791"/>
                  <a:pt x="1119150" y="78609"/>
                  <a:pt x="1113684" y="78609"/>
                </a:cubicBezTo>
                <a:cubicBezTo>
                  <a:pt x="1110993" y="78609"/>
                  <a:pt x="1108681" y="79361"/>
                  <a:pt x="1106746" y="80865"/>
                </a:cubicBezTo>
                <a:cubicBezTo>
                  <a:pt x="1104811" y="82368"/>
                  <a:pt x="1103844" y="84207"/>
                  <a:pt x="1103844" y="86379"/>
                </a:cubicBezTo>
                <a:cubicBezTo>
                  <a:pt x="1103844" y="89889"/>
                  <a:pt x="1104962" y="92437"/>
                  <a:pt x="1107198" y="94025"/>
                </a:cubicBezTo>
                <a:cubicBezTo>
                  <a:pt x="1109435" y="95612"/>
                  <a:pt x="1115378" y="98065"/>
                  <a:pt x="1125030" y="101383"/>
                </a:cubicBezTo>
                <a:cubicBezTo>
                  <a:pt x="1134681" y="104702"/>
                  <a:pt x="1142291" y="108956"/>
                  <a:pt x="1147858" y="114147"/>
                </a:cubicBezTo>
                <a:cubicBezTo>
                  <a:pt x="1153425" y="119337"/>
                  <a:pt x="1156208" y="126537"/>
                  <a:pt x="1156208" y="135746"/>
                </a:cubicBezTo>
                <a:lnTo>
                  <a:pt x="1145445" y="156249"/>
                </a:lnTo>
                <a:lnTo>
                  <a:pt x="1143651" y="159667"/>
                </a:lnTo>
                <a:cubicBezTo>
                  <a:pt x="1135279" y="166323"/>
                  <a:pt x="1125233" y="169650"/>
                  <a:pt x="1113513" y="169650"/>
                </a:cubicBezTo>
                <a:cubicBezTo>
                  <a:pt x="1105560" y="169650"/>
                  <a:pt x="1097628" y="167432"/>
                  <a:pt x="1089717" y="162995"/>
                </a:cubicBezTo>
                <a:lnTo>
                  <a:pt x="1083034" y="156249"/>
                </a:lnTo>
                <a:lnTo>
                  <a:pt x="1069563" y="142652"/>
                </a:lnTo>
                <a:lnTo>
                  <a:pt x="1095556" y="130848"/>
                </a:lnTo>
                <a:cubicBezTo>
                  <a:pt x="1101416" y="140978"/>
                  <a:pt x="1107486" y="146043"/>
                  <a:pt x="1113764" y="146043"/>
                </a:cubicBezTo>
                <a:cubicBezTo>
                  <a:pt x="1116611" y="146043"/>
                  <a:pt x="1119164" y="145125"/>
                  <a:pt x="1121424" y="143289"/>
                </a:cubicBezTo>
                <a:cubicBezTo>
                  <a:pt x="1123685" y="141453"/>
                  <a:pt x="1124815" y="139366"/>
                  <a:pt x="1124815" y="137029"/>
                </a:cubicBezTo>
                <a:cubicBezTo>
                  <a:pt x="1124815" y="134024"/>
                  <a:pt x="1123517" y="131746"/>
                  <a:pt x="1120922" y="130194"/>
                </a:cubicBezTo>
                <a:cubicBezTo>
                  <a:pt x="1118327" y="128642"/>
                  <a:pt x="1116401" y="127866"/>
                  <a:pt x="1115146" y="127866"/>
                </a:cubicBezTo>
                <a:cubicBezTo>
                  <a:pt x="1114643" y="127278"/>
                  <a:pt x="1111630" y="126104"/>
                  <a:pt x="1106104" y="124342"/>
                </a:cubicBezTo>
                <a:cubicBezTo>
                  <a:pt x="1084506" y="117294"/>
                  <a:pt x="1073706" y="105859"/>
                  <a:pt x="1073706" y="90037"/>
                </a:cubicBezTo>
                <a:cubicBezTo>
                  <a:pt x="1073706" y="80493"/>
                  <a:pt x="1077578" y="72687"/>
                  <a:pt x="1085322" y="66617"/>
                </a:cubicBezTo>
                <a:cubicBezTo>
                  <a:pt x="1093066" y="60548"/>
                  <a:pt x="1103174" y="57513"/>
                  <a:pt x="1115648" y="57513"/>
                </a:cubicBezTo>
                <a:close/>
                <a:moveTo>
                  <a:pt x="749572" y="57513"/>
                </a:moveTo>
                <a:cubicBezTo>
                  <a:pt x="760371" y="57513"/>
                  <a:pt x="770836" y="60025"/>
                  <a:pt x="780965" y="65047"/>
                </a:cubicBezTo>
                <a:lnTo>
                  <a:pt x="780965" y="95436"/>
                </a:lnTo>
                <a:cubicBezTo>
                  <a:pt x="771589" y="90916"/>
                  <a:pt x="763008" y="88655"/>
                  <a:pt x="755222" y="88655"/>
                </a:cubicBezTo>
                <a:cubicBezTo>
                  <a:pt x="748023" y="88655"/>
                  <a:pt x="742226" y="90853"/>
                  <a:pt x="737830" y="95248"/>
                </a:cubicBezTo>
                <a:cubicBezTo>
                  <a:pt x="733436" y="99643"/>
                  <a:pt x="731238" y="105440"/>
                  <a:pt x="731238" y="112640"/>
                </a:cubicBezTo>
                <a:cubicBezTo>
                  <a:pt x="731238" y="119756"/>
                  <a:pt x="733414" y="125511"/>
                  <a:pt x="737768" y="129906"/>
                </a:cubicBezTo>
                <a:cubicBezTo>
                  <a:pt x="742121" y="134301"/>
                  <a:pt x="747856" y="136499"/>
                  <a:pt x="754971" y="136499"/>
                </a:cubicBezTo>
                <a:cubicBezTo>
                  <a:pt x="761418" y="136499"/>
                  <a:pt x="769956" y="134406"/>
                  <a:pt x="780588" y="130220"/>
                </a:cubicBezTo>
                <a:lnTo>
                  <a:pt x="780588" y="156249"/>
                </a:lnTo>
                <a:lnTo>
                  <a:pt x="780588" y="162367"/>
                </a:lnTo>
                <a:cubicBezTo>
                  <a:pt x="769538" y="167390"/>
                  <a:pt x="760371" y="169902"/>
                  <a:pt x="753088" y="169902"/>
                </a:cubicBezTo>
                <a:cubicBezTo>
                  <a:pt x="744968" y="169902"/>
                  <a:pt x="737517" y="168563"/>
                  <a:pt x="730736" y="165884"/>
                </a:cubicBezTo>
                <a:lnTo>
                  <a:pt x="716084" y="156249"/>
                </a:lnTo>
                <a:lnTo>
                  <a:pt x="712402" y="153828"/>
                </a:lnTo>
                <a:cubicBezTo>
                  <a:pt x="701519" y="143112"/>
                  <a:pt x="696077" y="129718"/>
                  <a:pt x="696077" y="113645"/>
                </a:cubicBezTo>
                <a:cubicBezTo>
                  <a:pt x="696077" y="97487"/>
                  <a:pt x="701121" y="84093"/>
                  <a:pt x="711209" y="73461"/>
                </a:cubicBezTo>
                <a:cubicBezTo>
                  <a:pt x="721297" y="62829"/>
                  <a:pt x="734084" y="57513"/>
                  <a:pt x="749572" y="57513"/>
                </a:cubicBezTo>
                <a:close/>
                <a:moveTo>
                  <a:pt x="608186" y="57513"/>
                </a:moveTo>
                <a:cubicBezTo>
                  <a:pt x="614381" y="57513"/>
                  <a:pt x="619948" y="58894"/>
                  <a:pt x="624887" y="61657"/>
                </a:cubicBezTo>
                <a:cubicBezTo>
                  <a:pt x="629827" y="64420"/>
                  <a:pt x="635059" y="68815"/>
                  <a:pt x="640584" y="74842"/>
                </a:cubicBezTo>
                <a:lnTo>
                  <a:pt x="640584" y="59899"/>
                </a:lnTo>
                <a:lnTo>
                  <a:pt x="672731" y="59899"/>
                </a:lnTo>
                <a:lnTo>
                  <a:pt x="672731" y="156249"/>
                </a:lnTo>
                <a:lnTo>
                  <a:pt x="672731" y="167641"/>
                </a:lnTo>
                <a:lnTo>
                  <a:pt x="640584" y="167641"/>
                </a:lnTo>
                <a:lnTo>
                  <a:pt x="640584" y="156249"/>
                </a:lnTo>
                <a:lnTo>
                  <a:pt x="633213" y="156249"/>
                </a:lnTo>
                <a:lnTo>
                  <a:pt x="624887" y="164816"/>
                </a:lnTo>
                <a:cubicBezTo>
                  <a:pt x="619781" y="168039"/>
                  <a:pt x="613460" y="169650"/>
                  <a:pt x="605926" y="169650"/>
                </a:cubicBezTo>
                <a:cubicBezTo>
                  <a:pt x="599605" y="169650"/>
                  <a:pt x="593756" y="168290"/>
                  <a:pt x="588377" y="165569"/>
                </a:cubicBezTo>
                <a:lnTo>
                  <a:pt x="577168" y="156249"/>
                </a:lnTo>
                <a:lnTo>
                  <a:pt x="573653" y="153326"/>
                </a:lnTo>
                <a:cubicBezTo>
                  <a:pt x="564779" y="142443"/>
                  <a:pt x="560342" y="129216"/>
                  <a:pt x="560342" y="113645"/>
                </a:cubicBezTo>
                <a:cubicBezTo>
                  <a:pt x="560342" y="98241"/>
                  <a:pt x="565072" y="85035"/>
                  <a:pt x="574532" y="74026"/>
                </a:cubicBezTo>
                <a:cubicBezTo>
                  <a:pt x="583992" y="63017"/>
                  <a:pt x="595210" y="57513"/>
                  <a:pt x="608186" y="57513"/>
                </a:cubicBezTo>
                <a:close/>
                <a:moveTo>
                  <a:pt x="496522" y="57513"/>
                </a:moveTo>
                <a:cubicBezTo>
                  <a:pt x="510335" y="57513"/>
                  <a:pt x="522851" y="63289"/>
                  <a:pt x="534069" y="74842"/>
                </a:cubicBezTo>
                <a:lnTo>
                  <a:pt x="512219" y="88153"/>
                </a:lnTo>
                <a:cubicBezTo>
                  <a:pt x="505911" y="81791"/>
                  <a:pt x="500024" y="78609"/>
                  <a:pt x="494558" y="78609"/>
                </a:cubicBezTo>
                <a:cubicBezTo>
                  <a:pt x="491867" y="78609"/>
                  <a:pt x="489555" y="79361"/>
                  <a:pt x="487620" y="80865"/>
                </a:cubicBezTo>
                <a:cubicBezTo>
                  <a:pt x="485686" y="82368"/>
                  <a:pt x="484718" y="84207"/>
                  <a:pt x="484718" y="86379"/>
                </a:cubicBezTo>
                <a:cubicBezTo>
                  <a:pt x="484718" y="89889"/>
                  <a:pt x="485836" y="92437"/>
                  <a:pt x="488072" y="94025"/>
                </a:cubicBezTo>
                <a:cubicBezTo>
                  <a:pt x="490308" y="95612"/>
                  <a:pt x="496252" y="98065"/>
                  <a:pt x="505904" y="101383"/>
                </a:cubicBezTo>
                <a:cubicBezTo>
                  <a:pt x="515555" y="104702"/>
                  <a:pt x="523165" y="108956"/>
                  <a:pt x="528732" y="114147"/>
                </a:cubicBezTo>
                <a:cubicBezTo>
                  <a:pt x="534299" y="119337"/>
                  <a:pt x="537082" y="126537"/>
                  <a:pt x="537082" y="135746"/>
                </a:cubicBezTo>
                <a:lnTo>
                  <a:pt x="526319" y="156249"/>
                </a:lnTo>
                <a:lnTo>
                  <a:pt x="524525" y="159667"/>
                </a:lnTo>
                <a:cubicBezTo>
                  <a:pt x="516153" y="166323"/>
                  <a:pt x="506108" y="169650"/>
                  <a:pt x="494387" y="169650"/>
                </a:cubicBezTo>
                <a:cubicBezTo>
                  <a:pt x="486434" y="169650"/>
                  <a:pt x="478502" y="167432"/>
                  <a:pt x="470591" y="162995"/>
                </a:cubicBezTo>
                <a:lnTo>
                  <a:pt x="463907" y="156249"/>
                </a:lnTo>
                <a:lnTo>
                  <a:pt x="450436" y="142652"/>
                </a:lnTo>
                <a:lnTo>
                  <a:pt x="476430" y="130848"/>
                </a:lnTo>
                <a:cubicBezTo>
                  <a:pt x="482290" y="140978"/>
                  <a:pt x="488360" y="146043"/>
                  <a:pt x="494638" y="146043"/>
                </a:cubicBezTo>
                <a:cubicBezTo>
                  <a:pt x="497485" y="146043"/>
                  <a:pt x="500038" y="145125"/>
                  <a:pt x="502298" y="143289"/>
                </a:cubicBezTo>
                <a:cubicBezTo>
                  <a:pt x="504559" y="141453"/>
                  <a:pt x="505689" y="139366"/>
                  <a:pt x="505689" y="137029"/>
                </a:cubicBezTo>
                <a:cubicBezTo>
                  <a:pt x="505689" y="134024"/>
                  <a:pt x="504391" y="131746"/>
                  <a:pt x="501796" y="130194"/>
                </a:cubicBezTo>
                <a:cubicBezTo>
                  <a:pt x="499201" y="128642"/>
                  <a:pt x="497276" y="127866"/>
                  <a:pt x="496020" y="127866"/>
                </a:cubicBezTo>
                <a:cubicBezTo>
                  <a:pt x="495517" y="127278"/>
                  <a:pt x="492504" y="126104"/>
                  <a:pt x="486978" y="124342"/>
                </a:cubicBezTo>
                <a:cubicBezTo>
                  <a:pt x="465380" y="117294"/>
                  <a:pt x="454580" y="105859"/>
                  <a:pt x="454580" y="90037"/>
                </a:cubicBezTo>
                <a:cubicBezTo>
                  <a:pt x="454580" y="80493"/>
                  <a:pt x="458452" y="72687"/>
                  <a:pt x="466196" y="66617"/>
                </a:cubicBezTo>
                <a:cubicBezTo>
                  <a:pt x="473940" y="60548"/>
                  <a:pt x="484048" y="57513"/>
                  <a:pt x="496522" y="57513"/>
                </a:cubicBezTo>
                <a:close/>
                <a:moveTo>
                  <a:pt x="382222" y="57513"/>
                </a:moveTo>
                <a:cubicBezTo>
                  <a:pt x="396035" y="57513"/>
                  <a:pt x="408551" y="63289"/>
                  <a:pt x="419769" y="74842"/>
                </a:cubicBezTo>
                <a:lnTo>
                  <a:pt x="397919" y="88153"/>
                </a:lnTo>
                <a:cubicBezTo>
                  <a:pt x="391611" y="81791"/>
                  <a:pt x="385724" y="78609"/>
                  <a:pt x="380258" y="78609"/>
                </a:cubicBezTo>
                <a:cubicBezTo>
                  <a:pt x="377567" y="78609"/>
                  <a:pt x="375255" y="79361"/>
                  <a:pt x="373320" y="80865"/>
                </a:cubicBezTo>
                <a:cubicBezTo>
                  <a:pt x="371386" y="82368"/>
                  <a:pt x="370418" y="84207"/>
                  <a:pt x="370418" y="86379"/>
                </a:cubicBezTo>
                <a:cubicBezTo>
                  <a:pt x="370418" y="89889"/>
                  <a:pt x="371536" y="92437"/>
                  <a:pt x="373772" y="94025"/>
                </a:cubicBezTo>
                <a:cubicBezTo>
                  <a:pt x="376008" y="95612"/>
                  <a:pt x="381952" y="98065"/>
                  <a:pt x="391604" y="101383"/>
                </a:cubicBezTo>
                <a:cubicBezTo>
                  <a:pt x="401255" y="104702"/>
                  <a:pt x="408865" y="108956"/>
                  <a:pt x="414432" y="114147"/>
                </a:cubicBezTo>
                <a:cubicBezTo>
                  <a:pt x="419999" y="119337"/>
                  <a:pt x="422782" y="126537"/>
                  <a:pt x="422782" y="135746"/>
                </a:cubicBezTo>
                <a:lnTo>
                  <a:pt x="412019" y="156249"/>
                </a:lnTo>
                <a:lnTo>
                  <a:pt x="410225" y="159667"/>
                </a:lnTo>
                <a:cubicBezTo>
                  <a:pt x="401853" y="166323"/>
                  <a:pt x="391808" y="169650"/>
                  <a:pt x="380087" y="169650"/>
                </a:cubicBezTo>
                <a:cubicBezTo>
                  <a:pt x="372134" y="169650"/>
                  <a:pt x="364202" y="167432"/>
                  <a:pt x="356291" y="162995"/>
                </a:cubicBezTo>
                <a:lnTo>
                  <a:pt x="349607" y="156249"/>
                </a:lnTo>
                <a:lnTo>
                  <a:pt x="336136" y="142652"/>
                </a:lnTo>
                <a:lnTo>
                  <a:pt x="362130" y="130848"/>
                </a:lnTo>
                <a:cubicBezTo>
                  <a:pt x="367990" y="140978"/>
                  <a:pt x="374060" y="146043"/>
                  <a:pt x="380338" y="146043"/>
                </a:cubicBezTo>
                <a:cubicBezTo>
                  <a:pt x="383185" y="146043"/>
                  <a:pt x="385738" y="145125"/>
                  <a:pt x="387998" y="143289"/>
                </a:cubicBezTo>
                <a:cubicBezTo>
                  <a:pt x="390259" y="141453"/>
                  <a:pt x="391389" y="139366"/>
                  <a:pt x="391389" y="137029"/>
                </a:cubicBezTo>
                <a:cubicBezTo>
                  <a:pt x="391389" y="134024"/>
                  <a:pt x="390091" y="131746"/>
                  <a:pt x="387496" y="130194"/>
                </a:cubicBezTo>
                <a:cubicBezTo>
                  <a:pt x="384901" y="128642"/>
                  <a:pt x="382976" y="127866"/>
                  <a:pt x="381720" y="127866"/>
                </a:cubicBezTo>
                <a:cubicBezTo>
                  <a:pt x="381217" y="127278"/>
                  <a:pt x="378204" y="126104"/>
                  <a:pt x="372678" y="124342"/>
                </a:cubicBezTo>
                <a:cubicBezTo>
                  <a:pt x="351080" y="117294"/>
                  <a:pt x="340280" y="105859"/>
                  <a:pt x="340280" y="90037"/>
                </a:cubicBezTo>
                <a:cubicBezTo>
                  <a:pt x="340280" y="80493"/>
                  <a:pt x="344152" y="72687"/>
                  <a:pt x="351896" y="66617"/>
                </a:cubicBezTo>
                <a:cubicBezTo>
                  <a:pt x="359640" y="60548"/>
                  <a:pt x="369748" y="57513"/>
                  <a:pt x="382222" y="57513"/>
                </a:cubicBezTo>
                <a:close/>
                <a:moveTo>
                  <a:pt x="246236" y="57513"/>
                </a:moveTo>
                <a:cubicBezTo>
                  <a:pt x="252431" y="57513"/>
                  <a:pt x="257998" y="58894"/>
                  <a:pt x="262937" y="61657"/>
                </a:cubicBezTo>
                <a:cubicBezTo>
                  <a:pt x="267877" y="64420"/>
                  <a:pt x="273109" y="68815"/>
                  <a:pt x="278634" y="74842"/>
                </a:cubicBezTo>
                <a:lnTo>
                  <a:pt x="278634" y="59899"/>
                </a:lnTo>
                <a:lnTo>
                  <a:pt x="310781" y="59899"/>
                </a:lnTo>
                <a:lnTo>
                  <a:pt x="310781" y="156249"/>
                </a:lnTo>
                <a:lnTo>
                  <a:pt x="310781" y="167641"/>
                </a:lnTo>
                <a:lnTo>
                  <a:pt x="278634" y="167641"/>
                </a:lnTo>
                <a:lnTo>
                  <a:pt x="278634" y="156249"/>
                </a:lnTo>
                <a:lnTo>
                  <a:pt x="271263" y="156249"/>
                </a:lnTo>
                <a:lnTo>
                  <a:pt x="262937" y="164816"/>
                </a:lnTo>
                <a:cubicBezTo>
                  <a:pt x="257831" y="168039"/>
                  <a:pt x="251510" y="169650"/>
                  <a:pt x="243976" y="169650"/>
                </a:cubicBezTo>
                <a:cubicBezTo>
                  <a:pt x="237655" y="169650"/>
                  <a:pt x="231806" y="168290"/>
                  <a:pt x="226427" y="165569"/>
                </a:cubicBezTo>
                <a:lnTo>
                  <a:pt x="215218" y="156249"/>
                </a:lnTo>
                <a:lnTo>
                  <a:pt x="211703" y="153326"/>
                </a:lnTo>
                <a:cubicBezTo>
                  <a:pt x="202829" y="142443"/>
                  <a:pt x="198392" y="129216"/>
                  <a:pt x="198392" y="113645"/>
                </a:cubicBezTo>
                <a:cubicBezTo>
                  <a:pt x="198392" y="98241"/>
                  <a:pt x="203122" y="85035"/>
                  <a:pt x="212582" y="74026"/>
                </a:cubicBezTo>
                <a:cubicBezTo>
                  <a:pt x="222042" y="63017"/>
                  <a:pt x="233260" y="57513"/>
                  <a:pt x="246236" y="57513"/>
                </a:cubicBezTo>
                <a:close/>
                <a:moveTo>
                  <a:pt x="1378506" y="22604"/>
                </a:moveTo>
                <a:lnTo>
                  <a:pt x="1410653" y="22604"/>
                </a:lnTo>
                <a:lnTo>
                  <a:pt x="1410653" y="59648"/>
                </a:lnTo>
                <a:lnTo>
                  <a:pt x="1426099" y="59648"/>
                </a:lnTo>
                <a:lnTo>
                  <a:pt x="1426099" y="89158"/>
                </a:lnTo>
                <a:lnTo>
                  <a:pt x="1410653" y="89158"/>
                </a:lnTo>
                <a:lnTo>
                  <a:pt x="1410653" y="156249"/>
                </a:lnTo>
                <a:lnTo>
                  <a:pt x="1410653" y="167641"/>
                </a:lnTo>
                <a:lnTo>
                  <a:pt x="1378506" y="167641"/>
                </a:lnTo>
                <a:lnTo>
                  <a:pt x="1378506" y="156249"/>
                </a:lnTo>
                <a:lnTo>
                  <a:pt x="1378506" y="89158"/>
                </a:lnTo>
                <a:lnTo>
                  <a:pt x="1366200" y="89158"/>
                </a:lnTo>
                <a:lnTo>
                  <a:pt x="1366200" y="59648"/>
                </a:lnTo>
                <a:lnTo>
                  <a:pt x="1378506" y="59648"/>
                </a:lnTo>
                <a:close/>
                <a:moveTo>
                  <a:pt x="1311831" y="22604"/>
                </a:moveTo>
                <a:lnTo>
                  <a:pt x="1343978" y="22604"/>
                </a:lnTo>
                <a:lnTo>
                  <a:pt x="1343978" y="59648"/>
                </a:lnTo>
                <a:lnTo>
                  <a:pt x="1359424" y="59648"/>
                </a:lnTo>
                <a:lnTo>
                  <a:pt x="1359424" y="89158"/>
                </a:lnTo>
                <a:lnTo>
                  <a:pt x="1343978" y="89158"/>
                </a:lnTo>
                <a:lnTo>
                  <a:pt x="1343978" y="156249"/>
                </a:lnTo>
                <a:lnTo>
                  <a:pt x="1343978" y="167641"/>
                </a:lnTo>
                <a:lnTo>
                  <a:pt x="1311831" y="167641"/>
                </a:lnTo>
                <a:lnTo>
                  <a:pt x="1311831" y="156249"/>
                </a:lnTo>
                <a:lnTo>
                  <a:pt x="1311831" y="89158"/>
                </a:lnTo>
                <a:lnTo>
                  <a:pt x="1299525" y="89158"/>
                </a:lnTo>
                <a:lnTo>
                  <a:pt x="1299525" y="59648"/>
                </a:lnTo>
                <a:lnTo>
                  <a:pt x="1311831" y="59648"/>
                </a:lnTo>
                <a:close/>
                <a:moveTo>
                  <a:pt x="20248" y="2763"/>
                </a:moveTo>
                <a:lnTo>
                  <a:pt x="62476" y="2763"/>
                </a:lnTo>
                <a:lnTo>
                  <a:pt x="93363" y="101589"/>
                </a:lnTo>
                <a:lnTo>
                  <a:pt x="124268" y="2763"/>
                </a:lnTo>
                <a:lnTo>
                  <a:pt x="164995" y="2763"/>
                </a:lnTo>
                <a:lnTo>
                  <a:pt x="184758" y="156249"/>
                </a:lnTo>
                <a:lnTo>
                  <a:pt x="184759" y="156249"/>
                </a:lnTo>
                <a:lnTo>
                  <a:pt x="186226" y="167641"/>
                </a:lnTo>
                <a:lnTo>
                  <a:pt x="152374" y="167641"/>
                </a:lnTo>
                <a:lnTo>
                  <a:pt x="150945" y="156249"/>
                </a:lnTo>
                <a:lnTo>
                  <a:pt x="150944" y="156249"/>
                </a:lnTo>
                <a:lnTo>
                  <a:pt x="137816" y="51611"/>
                </a:lnTo>
                <a:lnTo>
                  <a:pt x="105092" y="156249"/>
                </a:lnTo>
                <a:lnTo>
                  <a:pt x="101529" y="167641"/>
                </a:lnTo>
                <a:lnTo>
                  <a:pt x="85397" y="167641"/>
                </a:lnTo>
                <a:lnTo>
                  <a:pt x="81772" y="156249"/>
                </a:lnTo>
                <a:lnTo>
                  <a:pt x="48156" y="50607"/>
                </a:lnTo>
                <a:lnTo>
                  <a:pt x="35752" y="156249"/>
                </a:lnTo>
                <a:lnTo>
                  <a:pt x="35753" y="156249"/>
                </a:lnTo>
                <a:lnTo>
                  <a:pt x="34415" y="167641"/>
                </a:lnTo>
                <a:lnTo>
                  <a:pt x="0" y="167641"/>
                </a:lnTo>
                <a:lnTo>
                  <a:pt x="1399" y="156249"/>
                </a:lnTo>
                <a:lnTo>
                  <a:pt x="1398" y="156249"/>
                </a:lnTo>
                <a:close/>
                <a:moveTo>
                  <a:pt x="809517" y="0"/>
                </a:moveTo>
                <a:lnTo>
                  <a:pt x="842166" y="0"/>
                </a:lnTo>
                <a:lnTo>
                  <a:pt x="842166" y="72205"/>
                </a:lnTo>
                <a:cubicBezTo>
                  <a:pt x="848026" y="67182"/>
                  <a:pt x="853468" y="63541"/>
                  <a:pt x="858491" y="61280"/>
                </a:cubicBezTo>
                <a:cubicBezTo>
                  <a:pt x="863514" y="59020"/>
                  <a:pt x="869332" y="57890"/>
                  <a:pt x="875945" y="57890"/>
                </a:cubicBezTo>
                <a:cubicBezTo>
                  <a:pt x="887247" y="57890"/>
                  <a:pt x="896100" y="61971"/>
                  <a:pt x="902504" y="70133"/>
                </a:cubicBezTo>
                <a:cubicBezTo>
                  <a:pt x="908908" y="78296"/>
                  <a:pt x="912111" y="89618"/>
                  <a:pt x="912111" y="104101"/>
                </a:cubicBezTo>
                <a:lnTo>
                  <a:pt x="912111" y="156249"/>
                </a:lnTo>
                <a:lnTo>
                  <a:pt x="912111" y="167641"/>
                </a:lnTo>
                <a:lnTo>
                  <a:pt x="879713" y="167641"/>
                </a:lnTo>
                <a:lnTo>
                  <a:pt x="879713" y="156249"/>
                </a:lnTo>
                <a:lnTo>
                  <a:pt x="879713" y="109752"/>
                </a:lnTo>
                <a:cubicBezTo>
                  <a:pt x="879713" y="102803"/>
                  <a:pt x="877934" y="96964"/>
                  <a:pt x="874376" y="92234"/>
                </a:cubicBezTo>
                <a:cubicBezTo>
                  <a:pt x="870818" y="87504"/>
                  <a:pt x="866444" y="85139"/>
                  <a:pt x="861253" y="85139"/>
                </a:cubicBezTo>
                <a:cubicBezTo>
                  <a:pt x="854640" y="85139"/>
                  <a:pt x="849805" y="87860"/>
                  <a:pt x="846750" y="93302"/>
                </a:cubicBezTo>
                <a:cubicBezTo>
                  <a:pt x="843694" y="98743"/>
                  <a:pt x="842166" y="107240"/>
                  <a:pt x="842166" y="118793"/>
                </a:cubicBezTo>
                <a:lnTo>
                  <a:pt x="842166" y="156249"/>
                </a:lnTo>
                <a:lnTo>
                  <a:pt x="842167" y="156249"/>
                </a:lnTo>
                <a:lnTo>
                  <a:pt x="842167" y="167641"/>
                </a:lnTo>
                <a:lnTo>
                  <a:pt x="809518" y="167641"/>
                </a:lnTo>
                <a:lnTo>
                  <a:pt x="809518" y="156249"/>
                </a:lnTo>
                <a:lnTo>
                  <a:pt x="809517" y="156249"/>
                </a:lnTo>
                <a:close/>
              </a:path>
            </a:pathLst>
          </a:custGeom>
          <a:solidFill>
            <a:srgbClr val="2209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6B48EA79-5DA7-4EBF-A403-7F18820AC4C0}"/>
              </a:ext>
            </a:extLst>
          </p:cNvPr>
          <p:cNvSpPr/>
          <p:nvPr/>
        </p:nvSpPr>
        <p:spPr>
          <a:xfrm>
            <a:off x="10383315" y="4554719"/>
            <a:ext cx="1012115" cy="170404"/>
          </a:xfrm>
          <a:custGeom>
            <a:avLst/>
            <a:gdLst>
              <a:gd name="connsiteX0" fmla="*/ 956360 w 1012115"/>
              <a:gd name="connsiteY0" fmla="*/ 90162 h 170404"/>
              <a:gd name="connsiteX1" fmla="*/ 940412 w 1012115"/>
              <a:gd name="connsiteY1" fmla="*/ 97759 h 170404"/>
              <a:gd name="connsiteX2" fmla="*/ 934008 w 1012115"/>
              <a:gd name="connsiteY2" fmla="*/ 116909 h 170404"/>
              <a:gd name="connsiteX3" fmla="*/ 940098 w 1012115"/>
              <a:gd name="connsiteY3" fmla="*/ 134301 h 170404"/>
              <a:gd name="connsiteX4" fmla="*/ 956109 w 1012115"/>
              <a:gd name="connsiteY4" fmla="*/ 140894 h 170404"/>
              <a:gd name="connsiteX5" fmla="*/ 972434 w 1012115"/>
              <a:gd name="connsiteY5" fmla="*/ 133297 h 170404"/>
              <a:gd name="connsiteX6" fmla="*/ 979215 w 1012115"/>
              <a:gd name="connsiteY6" fmla="*/ 114900 h 170404"/>
              <a:gd name="connsiteX7" fmla="*/ 972434 w 1012115"/>
              <a:gd name="connsiteY7" fmla="*/ 97508 h 170404"/>
              <a:gd name="connsiteX8" fmla="*/ 956360 w 1012115"/>
              <a:gd name="connsiteY8" fmla="*/ 90162 h 170404"/>
              <a:gd name="connsiteX9" fmla="*/ 203885 w 1012115"/>
              <a:gd name="connsiteY9" fmla="*/ 90162 h 170404"/>
              <a:gd name="connsiteX10" fmla="*/ 187937 w 1012115"/>
              <a:gd name="connsiteY10" fmla="*/ 97759 h 170404"/>
              <a:gd name="connsiteX11" fmla="*/ 181533 w 1012115"/>
              <a:gd name="connsiteY11" fmla="*/ 116909 h 170404"/>
              <a:gd name="connsiteX12" fmla="*/ 187623 w 1012115"/>
              <a:gd name="connsiteY12" fmla="*/ 134301 h 170404"/>
              <a:gd name="connsiteX13" fmla="*/ 203634 w 1012115"/>
              <a:gd name="connsiteY13" fmla="*/ 140894 h 170404"/>
              <a:gd name="connsiteX14" fmla="*/ 219959 w 1012115"/>
              <a:gd name="connsiteY14" fmla="*/ 133297 h 170404"/>
              <a:gd name="connsiteX15" fmla="*/ 226740 w 1012115"/>
              <a:gd name="connsiteY15" fmla="*/ 114900 h 170404"/>
              <a:gd name="connsiteX16" fmla="*/ 219959 w 1012115"/>
              <a:gd name="connsiteY16" fmla="*/ 97508 h 170404"/>
              <a:gd name="connsiteX17" fmla="*/ 203885 w 1012115"/>
              <a:gd name="connsiteY17" fmla="*/ 90162 h 170404"/>
              <a:gd name="connsiteX18" fmla="*/ 551934 w 1012115"/>
              <a:gd name="connsiteY18" fmla="*/ 87147 h 170404"/>
              <a:gd name="connsiteX19" fmla="*/ 534856 w 1012115"/>
              <a:gd name="connsiteY19" fmla="*/ 94807 h 170404"/>
              <a:gd name="connsiteX20" fmla="*/ 527698 w 1012115"/>
              <a:gd name="connsiteY20" fmla="*/ 113141 h 170404"/>
              <a:gd name="connsiteX21" fmla="*/ 534793 w 1012115"/>
              <a:gd name="connsiteY21" fmla="*/ 132982 h 170404"/>
              <a:gd name="connsiteX22" fmla="*/ 551934 w 1012115"/>
              <a:gd name="connsiteY22" fmla="*/ 141144 h 170404"/>
              <a:gd name="connsiteX23" fmla="*/ 568635 w 1012115"/>
              <a:gd name="connsiteY23" fmla="*/ 133170 h 170404"/>
              <a:gd name="connsiteX24" fmla="*/ 575793 w 1012115"/>
              <a:gd name="connsiteY24" fmla="*/ 114397 h 170404"/>
              <a:gd name="connsiteX25" fmla="*/ 568635 w 1012115"/>
              <a:gd name="connsiteY25" fmla="*/ 95309 h 170404"/>
              <a:gd name="connsiteX26" fmla="*/ 551934 w 1012115"/>
              <a:gd name="connsiteY26" fmla="*/ 87147 h 170404"/>
              <a:gd name="connsiteX27" fmla="*/ 843097 w 1012115"/>
              <a:gd name="connsiteY27" fmla="*/ 60150 h 170404"/>
              <a:gd name="connsiteX28" fmla="*/ 875244 w 1012115"/>
              <a:gd name="connsiteY28" fmla="*/ 60150 h 170404"/>
              <a:gd name="connsiteX29" fmla="*/ 875244 w 1012115"/>
              <a:gd name="connsiteY29" fmla="*/ 168143 h 170404"/>
              <a:gd name="connsiteX30" fmla="*/ 843097 w 1012115"/>
              <a:gd name="connsiteY30" fmla="*/ 168143 h 170404"/>
              <a:gd name="connsiteX31" fmla="*/ 357322 w 1012115"/>
              <a:gd name="connsiteY31" fmla="*/ 60150 h 170404"/>
              <a:gd name="connsiteX32" fmla="*/ 389469 w 1012115"/>
              <a:gd name="connsiteY32" fmla="*/ 60150 h 170404"/>
              <a:gd name="connsiteX33" fmla="*/ 389469 w 1012115"/>
              <a:gd name="connsiteY33" fmla="*/ 168143 h 170404"/>
              <a:gd name="connsiteX34" fmla="*/ 357322 w 1012115"/>
              <a:gd name="connsiteY34" fmla="*/ 168143 h 170404"/>
              <a:gd name="connsiteX35" fmla="*/ 686037 w 1012115"/>
              <a:gd name="connsiteY35" fmla="*/ 58642 h 170404"/>
              <a:gd name="connsiteX36" fmla="*/ 691939 w 1012115"/>
              <a:gd name="connsiteY36" fmla="*/ 59144 h 170404"/>
              <a:gd name="connsiteX37" fmla="*/ 691939 w 1012115"/>
              <a:gd name="connsiteY37" fmla="*/ 94305 h 170404"/>
              <a:gd name="connsiteX38" fmla="*/ 684028 w 1012115"/>
              <a:gd name="connsiteY38" fmla="*/ 93551 h 170404"/>
              <a:gd name="connsiteX39" fmla="*/ 668645 w 1012115"/>
              <a:gd name="connsiteY39" fmla="*/ 100521 h 170404"/>
              <a:gd name="connsiteX40" fmla="*/ 663183 w 1012115"/>
              <a:gd name="connsiteY40" fmla="*/ 120047 h 170404"/>
              <a:gd name="connsiteX41" fmla="*/ 663183 w 1012115"/>
              <a:gd name="connsiteY41" fmla="*/ 168142 h 170404"/>
              <a:gd name="connsiteX42" fmla="*/ 630534 w 1012115"/>
              <a:gd name="connsiteY42" fmla="*/ 168142 h 170404"/>
              <a:gd name="connsiteX43" fmla="*/ 630534 w 1012115"/>
              <a:gd name="connsiteY43" fmla="*/ 60149 h 170404"/>
              <a:gd name="connsiteX44" fmla="*/ 662680 w 1012115"/>
              <a:gd name="connsiteY44" fmla="*/ 60149 h 170404"/>
              <a:gd name="connsiteX45" fmla="*/ 662680 w 1012115"/>
              <a:gd name="connsiteY45" fmla="*/ 76097 h 170404"/>
              <a:gd name="connsiteX46" fmla="*/ 663183 w 1012115"/>
              <a:gd name="connsiteY46" fmla="*/ 76097 h 170404"/>
              <a:gd name="connsiteX47" fmla="*/ 674296 w 1012115"/>
              <a:gd name="connsiteY47" fmla="*/ 63351 h 170404"/>
              <a:gd name="connsiteX48" fmla="*/ 686037 w 1012115"/>
              <a:gd name="connsiteY48" fmla="*/ 58642 h 170404"/>
              <a:gd name="connsiteX49" fmla="*/ 947570 w 1012115"/>
              <a:gd name="connsiteY49" fmla="*/ 58015 h 170404"/>
              <a:gd name="connsiteX50" fmla="*/ 964271 w 1012115"/>
              <a:gd name="connsiteY50" fmla="*/ 62159 h 170404"/>
              <a:gd name="connsiteX51" fmla="*/ 979968 w 1012115"/>
              <a:gd name="connsiteY51" fmla="*/ 75344 h 170404"/>
              <a:gd name="connsiteX52" fmla="*/ 979968 w 1012115"/>
              <a:gd name="connsiteY52" fmla="*/ 60401 h 170404"/>
              <a:gd name="connsiteX53" fmla="*/ 1012115 w 1012115"/>
              <a:gd name="connsiteY53" fmla="*/ 60401 h 170404"/>
              <a:gd name="connsiteX54" fmla="*/ 1012115 w 1012115"/>
              <a:gd name="connsiteY54" fmla="*/ 168143 h 170404"/>
              <a:gd name="connsiteX55" fmla="*/ 979968 w 1012115"/>
              <a:gd name="connsiteY55" fmla="*/ 168143 h 170404"/>
              <a:gd name="connsiteX56" fmla="*/ 979968 w 1012115"/>
              <a:gd name="connsiteY56" fmla="*/ 149684 h 170404"/>
              <a:gd name="connsiteX57" fmla="*/ 979466 w 1012115"/>
              <a:gd name="connsiteY57" fmla="*/ 149684 h 170404"/>
              <a:gd name="connsiteX58" fmla="*/ 964271 w 1012115"/>
              <a:gd name="connsiteY58" fmla="*/ 165318 h 170404"/>
              <a:gd name="connsiteX59" fmla="*/ 945310 w 1012115"/>
              <a:gd name="connsiteY59" fmla="*/ 170152 h 170404"/>
              <a:gd name="connsiteX60" fmla="*/ 913037 w 1012115"/>
              <a:gd name="connsiteY60" fmla="*/ 153828 h 170404"/>
              <a:gd name="connsiteX61" fmla="*/ 899726 w 1012115"/>
              <a:gd name="connsiteY61" fmla="*/ 114147 h 170404"/>
              <a:gd name="connsiteX62" fmla="*/ 913916 w 1012115"/>
              <a:gd name="connsiteY62" fmla="*/ 74528 h 170404"/>
              <a:gd name="connsiteX63" fmla="*/ 947570 w 1012115"/>
              <a:gd name="connsiteY63" fmla="*/ 58015 h 170404"/>
              <a:gd name="connsiteX64" fmla="*/ 195095 w 1012115"/>
              <a:gd name="connsiteY64" fmla="*/ 58015 h 170404"/>
              <a:gd name="connsiteX65" fmla="*/ 211796 w 1012115"/>
              <a:gd name="connsiteY65" fmla="*/ 62159 h 170404"/>
              <a:gd name="connsiteX66" fmla="*/ 227493 w 1012115"/>
              <a:gd name="connsiteY66" fmla="*/ 75344 h 170404"/>
              <a:gd name="connsiteX67" fmla="*/ 227493 w 1012115"/>
              <a:gd name="connsiteY67" fmla="*/ 60401 h 170404"/>
              <a:gd name="connsiteX68" fmla="*/ 259640 w 1012115"/>
              <a:gd name="connsiteY68" fmla="*/ 60401 h 170404"/>
              <a:gd name="connsiteX69" fmla="*/ 259640 w 1012115"/>
              <a:gd name="connsiteY69" fmla="*/ 168143 h 170404"/>
              <a:gd name="connsiteX70" fmla="*/ 227493 w 1012115"/>
              <a:gd name="connsiteY70" fmla="*/ 168143 h 170404"/>
              <a:gd name="connsiteX71" fmla="*/ 227493 w 1012115"/>
              <a:gd name="connsiteY71" fmla="*/ 149684 h 170404"/>
              <a:gd name="connsiteX72" fmla="*/ 226991 w 1012115"/>
              <a:gd name="connsiteY72" fmla="*/ 149684 h 170404"/>
              <a:gd name="connsiteX73" fmla="*/ 211796 w 1012115"/>
              <a:gd name="connsiteY73" fmla="*/ 165318 h 170404"/>
              <a:gd name="connsiteX74" fmla="*/ 192835 w 1012115"/>
              <a:gd name="connsiteY74" fmla="*/ 170152 h 170404"/>
              <a:gd name="connsiteX75" fmla="*/ 160562 w 1012115"/>
              <a:gd name="connsiteY75" fmla="*/ 153828 h 170404"/>
              <a:gd name="connsiteX76" fmla="*/ 147251 w 1012115"/>
              <a:gd name="connsiteY76" fmla="*/ 114147 h 170404"/>
              <a:gd name="connsiteX77" fmla="*/ 161441 w 1012115"/>
              <a:gd name="connsiteY77" fmla="*/ 74528 h 170404"/>
              <a:gd name="connsiteX78" fmla="*/ 195095 w 1012115"/>
              <a:gd name="connsiteY78" fmla="*/ 58015 h 170404"/>
              <a:gd name="connsiteX79" fmla="*/ 552687 w 1012115"/>
              <a:gd name="connsiteY79" fmla="*/ 57763 h 170404"/>
              <a:gd name="connsiteX80" fmla="*/ 591678 w 1012115"/>
              <a:gd name="connsiteY80" fmla="*/ 73899 h 170404"/>
              <a:gd name="connsiteX81" fmla="*/ 607437 w 1012115"/>
              <a:gd name="connsiteY81" fmla="*/ 113894 h 170404"/>
              <a:gd name="connsiteX82" fmla="*/ 591678 w 1012115"/>
              <a:gd name="connsiteY82" fmla="*/ 154329 h 170404"/>
              <a:gd name="connsiteX83" fmla="*/ 552185 w 1012115"/>
              <a:gd name="connsiteY83" fmla="*/ 170403 h 170404"/>
              <a:gd name="connsiteX84" fmla="*/ 510620 w 1012115"/>
              <a:gd name="connsiteY84" fmla="*/ 153387 h 170404"/>
              <a:gd name="connsiteX85" fmla="*/ 495802 w 1012115"/>
              <a:gd name="connsiteY85" fmla="*/ 114397 h 170404"/>
              <a:gd name="connsiteX86" fmla="*/ 511750 w 1012115"/>
              <a:gd name="connsiteY86" fmla="*/ 73585 h 170404"/>
              <a:gd name="connsiteX87" fmla="*/ 552687 w 1012115"/>
              <a:gd name="connsiteY87" fmla="*/ 57763 h 170404"/>
              <a:gd name="connsiteX88" fmla="*/ 777431 w 1012115"/>
              <a:gd name="connsiteY88" fmla="*/ 57512 h 170404"/>
              <a:gd name="connsiteX89" fmla="*/ 802985 w 1012115"/>
              <a:gd name="connsiteY89" fmla="*/ 70195 h 170404"/>
              <a:gd name="connsiteX90" fmla="*/ 813093 w 1012115"/>
              <a:gd name="connsiteY90" fmla="*/ 102593 h 170404"/>
              <a:gd name="connsiteX91" fmla="*/ 813093 w 1012115"/>
              <a:gd name="connsiteY91" fmla="*/ 168142 h 170404"/>
              <a:gd name="connsiteX92" fmla="*/ 780444 w 1012115"/>
              <a:gd name="connsiteY92" fmla="*/ 168142 h 170404"/>
              <a:gd name="connsiteX93" fmla="*/ 780444 w 1012115"/>
              <a:gd name="connsiteY93" fmla="*/ 107741 h 170404"/>
              <a:gd name="connsiteX94" fmla="*/ 775359 w 1012115"/>
              <a:gd name="connsiteY94" fmla="*/ 92045 h 170404"/>
              <a:gd name="connsiteX95" fmla="*/ 762990 w 1012115"/>
              <a:gd name="connsiteY95" fmla="*/ 85640 h 170404"/>
              <a:gd name="connsiteX96" fmla="*/ 748549 w 1012115"/>
              <a:gd name="connsiteY96" fmla="*/ 93740 h 170404"/>
              <a:gd name="connsiteX97" fmla="*/ 742898 w 1012115"/>
              <a:gd name="connsiteY97" fmla="*/ 114648 h 170404"/>
              <a:gd name="connsiteX98" fmla="*/ 742898 w 1012115"/>
              <a:gd name="connsiteY98" fmla="*/ 168142 h 170404"/>
              <a:gd name="connsiteX99" fmla="*/ 710751 w 1012115"/>
              <a:gd name="connsiteY99" fmla="*/ 168142 h 170404"/>
              <a:gd name="connsiteX100" fmla="*/ 710751 w 1012115"/>
              <a:gd name="connsiteY100" fmla="*/ 60149 h 170404"/>
              <a:gd name="connsiteX101" fmla="*/ 742898 w 1012115"/>
              <a:gd name="connsiteY101" fmla="*/ 60149 h 170404"/>
              <a:gd name="connsiteX102" fmla="*/ 742898 w 1012115"/>
              <a:gd name="connsiteY102" fmla="*/ 72957 h 170404"/>
              <a:gd name="connsiteX103" fmla="*/ 777431 w 1012115"/>
              <a:gd name="connsiteY103" fmla="*/ 57512 h 170404"/>
              <a:gd name="connsiteX104" fmla="*/ 81246 w 1012115"/>
              <a:gd name="connsiteY104" fmla="*/ 1005 h 170404"/>
              <a:gd name="connsiteX105" fmla="*/ 128085 w 1012115"/>
              <a:gd name="connsiteY105" fmla="*/ 12055 h 170404"/>
              <a:gd name="connsiteX106" fmla="*/ 128085 w 1012115"/>
              <a:gd name="connsiteY106" fmla="*/ 52239 h 170404"/>
              <a:gd name="connsiteX107" fmla="*/ 81246 w 1012115"/>
              <a:gd name="connsiteY107" fmla="*/ 36165 h 170404"/>
              <a:gd name="connsiteX108" fmla="*/ 49099 w 1012115"/>
              <a:gd name="connsiteY108" fmla="*/ 49978 h 170404"/>
              <a:gd name="connsiteX109" fmla="*/ 37044 w 1012115"/>
              <a:gd name="connsiteY109" fmla="*/ 87148 h 170404"/>
              <a:gd name="connsiteX110" fmla="*/ 49727 w 1012115"/>
              <a:gd name="connsiteY110" fmla="*/ 122497 h 170404"/>
              <a:gd name="connsiteX111" fmla="*/ 83632 w 1012115"/>
              <a:gd name="connsiteY111" fmla="*/ 135745 h 170404"/>
              <a:gd name="connsiteX112" fmla="*/ 128085 w 1012115"/>
              <a:gd name="connsiteY112" fmla="*/ 120802 h 170404"/>
              <a:gd name="connsiteX113" fmla="*/ 128085 w 1012115"/>
              <a:gd name="connsiteY113" fmla="*/ 160734 h 170404"/>
              <a:gd name="connsiteX114" fmla="*/ 79739 w 1012115"/>
              <a:gd name="connsiteY114" fmla="*/ 170404 h 170404"/>
              <a:gd name="connsiteX115" fmla="*/ 23231 w 1012115"/>
              <a:gd name="connsiteY115" fmla="*/ 145979 h 170404"/>
              <a:gd name="connsiteX116" fmla="*/ 0 w 1012115"/>
              <a:gd name="connsiteY116" fmla="*/ 86395 h 170404"/>
              <a:gd name="connsiteX117" fmla="*/ 23671 w 1012115"/>
              <a:gd name="connsiteY117" fmla="*/ 25805 h 170404"/>
              <a:gd name="connsiteX118" fmla="*/ 81246 w 1012115"/>
              <a:gd name="connsiteY118" fmla="*/ 1005 h 170404"/>
              <a:gd name="connsiteX119" fmla="*/ 290647 w 1012115"/>
              <a:gd name="connsiteY119" fmla="*/ 502 h 170404"/>
              <a:gd name="connsiteX120" fmla="*/ 322794 w 1012115"/>
              <a:gd name="connsiteY120" fmla="*/ 502 h 170404"/>
              <a:gd name="connsiteX121" fmla="*/ 322794 w 1012115"/>
              <a:gd name="connsiteY121" fmla="*/ 168143 h 170404"/>
              <a:gd name="connsiteX122" fmla="*/ 290647 w 1012115"/>
              <a:gd name="connsiteY122" fmla="*/ 168143 h 170404"/>
              <a:gd name="connsiteX123" fmla="*/ 859044 w 1012115"/>
              <a:gd name="connsiteY123" fmla="*/ 126 h 170404"/>
              <a:gd name="connsiteX124" fmla="*/ 873234 w 1012115"/>
              <a:gd name="connsiteY124" fmla="*/ 6046 h 170404"/>
              <a:gd name="connsiteX125" fmla="*/ 879136 w 1012115"/>
              <a:gd name="connsiteY125" fmla="*/ 20155 h 170404"/>
              <a:gd name="connsiteX126" fmla="*/ 873234 w 1012115"/>
              <a:gd name="connsiteY126" fmla="*/ 34389 h 170404"/>
              <a:gd name="connsiteX127" fmla="*/ 859044 w 1012115"/>
              <a:gd name="connsiteY127" fmla="*/ 40309 h 170404"/>
              <a:gd name="connsiteX128" fmla="*/ 844854 w 1012115"/>
              <a:gd name="connsiteY128" fmla="*/ 34389 h 170404"/>
              <a:gd name="connsiteX129" fmla="*/ 838952 w 1012115"/>
              <a:gd name="connsiteY129" fmla="*/ 20155 h 170404"/>
              <a:gd name="connsiteX130" fmla="*/ 844854 w 1012115"/>
              <a:gd name="connsiteY130" fmla="*/ 6046 h 170404"/>
              <a:gd name="connsiteX131" fmla="*/ 859044 w 1012115"/>
              <a:gd name="connsiteY131" fmla="*/ 126 h 170404"/>
              <a:gd name="connsiteX132" fmla="*/ 373269 w 1012115"/>
              <a:gd name="connsiteY132" fmla="*/ 126 h 170404"/>
              <a:gd name="connsiteX133" fmla="*/ 387459 w 1012115"/>
              <a:gd name="connsiteY133" fmla="*/ 6046 h 170404"/>
              <a:gd name="connsiteX134" fmla="*/ 393361 w 1012115"/>
              <a:gd name="connsiteY134" fmla="*/ 20155 h 170404"/>
              <a:gd name="connsiteX135" fmla="*/ 387459 w 1012115"/>
              <a:gd name="connsiteY135" fmla="*/ 34389 h 170404"/>
              <a:gd name="connsiteX136" fmla="*/ 373269 w 1012115"/>
              <a:gd name="connsiteY136" fmla="*/ 40309 h 170404"/>
              <a:gd name="connsiteX137" fmla="*/ 359079 w 1012115"/>
              <a:gd name="connsiteY137" fmla="*/ 34389 h 170404"/>
              <a:gd name="connsiteX138" fmla="*/ 353177 w 1012115"/>
              <a:gd name="connsiteY138" fmla="*/ 20155 h 170404"/>
              <a:gd name="connsiteX139" fmla="*/ 359079 w 1012115"/>
              <a:gd name="connsiteY139" fmla="*/ 6046 h 170404"/>
              <a:gd name="connsiteX140" fmla="*/ 373269 w 1012115"/>
              <a:gd name="connsiteY140" fmla="*/ 126 h 170404"/>
              <a:gd name="connsiteX141" fmla="*/ 461293 w 1012115"/>
              <a:gd name="connsiteY141" fmla="*/ 0 h 170404"/>
              <a:gd name="connsiteX142" fmla="*/ 482389 w 1012115"/>
              <a:gd name="connsiteY142" fmla="*/ 4521 h 170404"/>
              <a:gd name="connsiteX143" fmla="*/ 482389 w 1012115"/>
              <a:gd name="connsiteY143" fmla="*/ 35412 h 170404"/>
              <a:gd name="connsiteX144" fmla="*/ 469832 w 1012115"/>
              <a:gd name="connsiteY144" fmla="*/ 30514 h 170404"/>
              <a:gd name="connsiteX145" fmla="*/ 458844 w 1012115"/>
              <a:gd name="connsiteY145" fmla="*/ 35412 h 170404"/>
              <a:gd name="connsiteX146" fmla="*/ 454637 w 1012115"/>
              <a:gd name="connsiteY146" fmla="*/ 48095 h 170404"/>
              <a:gd name="connsiteX147" fmla="*/ 454637 w 1012115"/>
              <a:gd name="connsiteY147" fmla="*/ 60150 h 170404"/>
              <a:gd name="connsiteX148" fmla="*/ 482138 w 1012115"/>
              <a:gd name="connsiteY148" fmla="*/ 60150 h 170404"/>
              <a:gd name="connsiteX149" fmla="*/ 482138 w 1012115"/>
              <a:gd name="connsiteY149" fmla="*/ 89409 h 170404"/>
              <a:gd name="connsiteX150" fmla="*/ 454386 w 1012115"/>
              <a:gd name="connsiteY150" fmla="*/ 89409 h 170404"/>
              <a:gd name="connsiteX151" fmla="*/ 454386 w 1012115"/>
              <a:gd name="connsiteY151" fmla="*/ 168143 h 170404"/>
              <a:gd name="connsiteX152" fmla="*/ 422239 w 1012115"/>
              <a:gd name="connsiteY152" fmla="*/ 168143 h 170404"/>
              <a:gd name="connsiteX153" fmla="*/ 422239 w 1012115"/>
              <a:gd name="connsiteY153" fmla="*/ 89409 h 170404"/>
              <a:gd name="connsiteX154" fmla="*/ 412696 w 1012115"/>
              <a:gd name="connsiteY154" fmla="*/ 89409 h 170404"/>
              <a:gd name="connsiteX155" fmla="*/ 412696 w 1012115"/>
              <a:gd name="connsiteY155" fmla="*/ 60150 h 170404"/>
              <a:gd name="connsiteX156" fmla="*/ 422239 w 1012115"/>
              <a:gd name="connsiteY156" fmla="*/ 60150 h 170404"/>
              <a:gd name="connsiteX157" fmla="*/ 422239 w 1012115"/>
              <a:gd name="connsiteY157" fmla="*/ 46965 h 170404"/>
              <a:gd name="connsiteX158" fmla="*/ 433918 w 1012115"/>
              <a:gd name="connsiteY158" fmla="*/ 9732 h 170404"/>
              <a:gd name="connsiteX159" fmla="*/ 461293 w 1012115"/>
              <a:gd name="connsiteY159" fmla="*/ 0 h 17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012115" h="170404">
                <a:moveTo>
                  <a:pt x="956360" y="90162"/>
                </a:moveTo>
                <a:cubicBezTo>
                  <a:pt x="949998" y="90162"/>
                  <a:pt x="944682" y="92694"/>
                  <a:pt x="940412" y="97759"/>
                </a:cubicBezTo>
                <a:cubicBezTo>
                  <a:pt x="936143" y="102824"/>
                  <a:pt x="934008" y="109207"/>
                  <a:pt x="934008" y="116909"/>
                </a:cubicBezTo>
                <a:cubicBezTo>
                  <a:pt x="934008" y="124109"/>
                  <a:pt x="936038" y="129906"/>
                  <a:pt x="940098" y="134301"/>
                </a:cubicBezTo>
                <a:cubicBezTo>
                  <a:pt x="944159" y="138696"/>
                  <a:pt x="949496" y="140894"/>
                  <a:pt x="956109" y="140894"/>
                </a:cubicBezTo>
                <a:cubicBezTo>
                  <a:pt x="962472" y="140894"/>
                  <a:pt x="967913" y="138361"/>
                  <a:pt x="972434" y="133297"/>
                </a:cubicBezTo>
                <a:cubicBezTo>
                  <a:pt x="976954" y="128232"/>
                  <a:pt x="979215" y="122100"/>
                  <a:pt x="979215" y="114900"/>
                </a:cubicBezTo>
                <a:cubicBezTo>
                  <a:pt x="979215" y="108203"/>
                  <a:pt x="976954" y="102405"/>
                  <a:pt x="972434" y="97508"/>
                </a:cubicBezTo>
                <a:cubicBezTo>
                  <a:pt x="967913" y="92611"/>
                  <a:pt x="962555" y="90162"/>
                  <a:pt x="956360" y="90162"/>
                </a:cubicBezTo>
                <a:close/>
                <a:moveTo>
                  <a:pt x="203885" y="90162"/>
                </a:moveTo>
                <a:cubicBezTo>
                  <a:pt x="197523" y="90162"/>
                  <a:pt x="192207" y="92694"/>
                  <a:pt x="187937" y="97759"/>
                </a:cubicBezTo>
                <a:cubicBezTo>
                  <a:pt x="183668" y="102824"/>
                  <a:pt x="181533" y="109207"/>
                  <a:pt x="181533" y="116909"/>
                </a:cubicBezTo>
                <a:cubicBezTo>
                  <a:pt x="181533" y="124109"/>
                  <a:pt x="183563" y="129906"/>
                  <a:pt x="187623" y="134301"/>
                </a:cubicBezTo>
                <a:cubicBezTo>
                  <a:pt x="191684" y="138696"/>
                  <a:pt x="197020" y="140894"/>
                  <a:pt x="203634" y="140894"/>
                </a:cubicBezTo>
                <a:cubicBezTo>
                  <a:pt x="209996" y="140894"/>
                  <a:pt x="215438" y="138361"/>
                  <a:pt x="219959" y="133297"/>
                </a:cubicBezTo>
                <a:cubicBezTo>
                  <a:pt x="224479" y="128232"/>
                  <a:pt x="226740" y="122100"/>
                  <a:pt x="226740" y="114900"/>
                </a:cubicBezTo>
                <a:cubicBezTo>
                  <a:pt x="226740" y="108203"/>
                  <a:pt x="224479" y="102405"/>
                  <a:pt x="219959" y="97508"/>
                </a:cubicBezTo>
                <a:cubicBezTo>
                  <a:pt x="215438" y="92611"/>
                  <a:pt x="210080" y="90162"/>
                  <a:pt x="203885" y="90162"/>
                </a:cubicBezTo>
                <a:close/>
                <a:moveTo>
                  <a:pt x="551934" y="87147"/>
                </a:moveTo>
                <a:cubicBezTo>
                  <a:pt x="545320" y="87147"/>
                  <a:pt x="539628" y="89701"/>
                  <a:pt x="534856" y="94807"/>
                </a:cubicBezTo>
                <a:cubicBezTo>
                  <a:pt x="530084" y="99914"/>
                  <a:pt x="527698" y="106025"/>
                  <a:pt x="527698" y="113141"/>
                </a:cubicBezTo>
                <a:cubicBezTo>
                  <a:pt x="527698" y="120927"/>
                  <a:pt x="530063" y="127540"/>
                  <a:pt x="534793" y="132982"/>
                </a:cubicBezTo>
                <a:cubicBezTo>
                  <a:pt x="539523" y="138423"/>
                  <a:pt x="545236" y="141144"/>
                  <a:pt x="551934" y="141144"/>
                </a:cubicBezTo>
                <a:cubicBezTo>
                  <a:pt x="558296" y="141144"/>
                  <a:pt x="563863" y="138486"/>
                  <a:pt x="568635" y="133170"/>
                </a:cubicBezTo>
                <a:cubicBezTo>
                  <a:pt x="573407" y="127854"/>
                  <a:pt x="575793" y="121596"/>
                  <a:pt x="575793" y="114397"/>
                </a:cubicBezTo>
                <a:cubicBezTo>
                  <a:pt x="575793" y="107113"/>
                  <a:pt x="573407" y="100751"/>
                  <a:pt x="568635" y="95309"/>
                </a:cubicBezTo>
                <a:cubicBezTo>
                  <a:pt x="563863" y="89868"/>
                  <a:pt x="558296" y="87147"/>
                  <a:pt x="551934" y="87147"/>
                </a:cubicBezTo>
                <a:close/>
                <a:moveTo>
                  <a:pt x="843097" y="60150"/>
                </a:moveTo>
                <a:lnTo>
                  <a:pt x="875244" y="60150"/>
                </a:lnTo>
                <a:lnTo>
                  <a:pt x="875244" y="168143"/>
                </a:lnTo>
                <a:lnTo>
                  <a:pt x="843097" y="168143"/>
                </a:lnTo>
                <a:close/>
                <a:moveTo>
                  <a:pt x="357322" y="60150"/>
                </a:moveTo>
                <a:lnTo>
                  <a:pt x="389469" y="60150"/>
                </a:lnTo>
                <a:lnTo>
                  <a:pt x="389469" y="168143"/>
                </a:lnTo>
                <a:lnTo>
                  <a:pt x="357322" y="168143"/>
                </a:lnTo>
                <a:close/>
                <a:moveTo>
                  <a:pt x="686037" y="58642"/>
                </a:moveTo>
                <a:cubicBezTo>
                  <a:pt x="688214" y="58642"/>
                  <a:pt x="690181" y="58809"/>
                  <a:pt x="691939" y="59144"/>
                </a:cubicBezTo>
                <a:lnTo>
                  <a:pt x="691939" y="94305"/>
                </a:lnTo>
                <a:cubicBezTo>
                  <a:pt x="689260" y="93803"/>
                  <a:pt x="686623" y="93551"/>
                  <a:pt x="684028" y="93551"/>
                </a:cubicBezTo>
                <a:cubicBezTo>
                  <a:pt x="677414" y="93551"/>
                  <a:pt x="672287" y="95875"/>
                  <a:pt x="668645" y="100521"/>
                </a:cubicBezTo>
                <a:cubicBezTo>
                  <a:pt x="665004" y="105167"/>
                  <a:pt x="663183" y="111676"/>
                  <a:pt x="663183" y="120047"/>
                </a:cubicBezTo>
                <a:lnTo>
                  <a:pt x="663183" y="168142"/>
                </a:lnTo>
                <a:lnTo>
                  <a:pt x="630534" y="168142"/>
                </a:lnTo>
                <a:lnTo>
                  <a:pt x="630534" y="60149"/>
                </a:lnTo>
                <a:lnTo>
                  <a:pt x="662680" y="60149"/>
                </a:lnTo>
                <a:lnTo>
                  <a:pt x="662680" y="76097"/>
                </a:lnTo>
                <a:lnTo>
                  <a:pt x="663183" y="76097"/>
                </a:lnTo>
                <a:cubicBezTo>
                  <a:pt x="666364" y="70739"/>
                  <a:pt x="670068" y="66490"/>
                  <a:pt x="674296" y="63351"/>
                </a:cubicBezTo>
                <a:cubicBezTo>
                  <a:pt x="678524" y="60212"/>
                  <a:pt x="682437" y="58642"/>
                  <a:pt x="686037" y="58642"/>
                </a:cubicBezTo>
                <a:close/>
                <a:moveTo>
                  <a:pt x="947570" y="58015"/>
                </a:moveTo>
                <a:cubicBezTo>
                  <a:pt x="953765" y="58015"/>
                  <a:pt x="959332" y="59396"/>
                  <a:pt x="964271" y="62159"/>
                </a:cubicBezTo>
                <a:cubicBezTo>
                  <a:pt x="969211" y="64922"/>
                  <a:pt x="974443" y="69317"/>
                  <a:pt x="979968" y="75344"/>
                </a:cubicBezTo>
                <a:lnTo>
                  <a:pt x="979968" y="60401"/>
                </a:lnTo>
                <a:lnTo>
                  <a:pt x="1012115" y="60401"/>
                </a:lnTo>
                <a:lnTo>
                  <a:pt x="1012115" y="168143"/>
                </a:lnTo>
                <a:lnTo>
                  <a:pt x="979968" y="168143"/>
                </a:lnTo>
                <a:lnTo>
                  <a:pt x="979968" y="149684"/>
                </a:lnTo>
                <a:lnTo>
                  <a:pt x="979466" y="149684"/>
                </a:lnTo>
                <a:cubicBezTo>
                  <a:pt x="974443" y="156883"/>
                  <a:pt x="969378" y="162095"/>
                  <a:pt x="964271" y="165318"/>
                </a:cubicBezTo>
                <a:cubicBezTo>
                  <a:pt x="959165" y="168541"/>
                  <a:pt x="952844" y="170152"/>
                  <a:pt x="945310" y="170152"/>
                </a:cubicBezTo>
                <a:cubicBezTo>
                  <a:pt x="932669" y="170152"/>
                  <a:pt x="921911" y="164711"/>
                  <a:pt x="913037" y="153828"/>
                </a:cubicBezTo>
                <a:cubicBezTo>
                  <a:pt x="904163" y="142945"/>
                  <a:pt x="899726" y="129718"/>
                  <a:pt x="899726" y="114147"/>
                </a:cubicBezTo>
                <a:cubicBezTo>
                  <a:pt x="899726" y="98743"/>
                  <a:pt x="904456" y="85537"/>
                  <a:pt x="913916" y="74528"/>
                </a:cubicBezTo>
                <a:cubicBezTo>
                  <a:pt x="923376" y="63519"/>
                  <a:pt x="934594" y="58015"/>
                  <a:pt x="947570" y="58015"/>
                </a:cubicBezTo>
                <a:close/>
                <a:moveTo>
                  <a:pt x="195095" y="58015"/>
                </a:moveTo>
                <a:cubicBezTo>
                  <a:pt x="201290" y="58015"/>
                  <a:pt x="206857" y="59396"/>
                  <a:pt x="211796" y="62159"/>
                </a:cubicBezTo>
                <a:cubicBezTo>
                  <a:pt x="216736" y="64922"/>
                  <a:pt x="221968" y="69317"/>
                  <a:pt x="227493" y="75344"/>
                </a:cubicBezTo>
                <a:lnTo>
                  <a:pt x="227493" y="60401"/>
                </a:lnTo>
                <a:lnTo>
                  <a:pt x="259640" y="60401"/>
                </a:lnTo>
                <a:lnTo>
                  <a:pt x="259640" y="168143"/>
                </a:lnTo>
                <a:lnTo>
                  <a:pt x="227493" y="168143"/>
                </a:lnTo>
                <a:lnTo>
                  <a:pt x="227493" y="149684"/>
                </a:lnTo>
                <a:lnTo>
                  <a:pt x="226991" y="149684"/>
                </a:lnTo>
                <a:cubicBezTo>
                  <a:pt x="221968" y="156883"/>
                  <a:pt x="216903" y="162095"/>
                  <a:pt x="211796" y="165318"/>
                </a:cubicBezTo>
                <a:cubicBezTo>
                  <a:pt x="206690" y="168541"/>
                  <a:pt x="200369" y="170152"/>
                  <a:pt x="192835" y="170152"/>
                </a:cubicBezTo>
                <a:cubicBezTo>
                  <a:pt x="180194" y="170152"/>
                  <a:pt x="169436" y="164711"/>
                  <a:pt x="160562" y="153828"/>
                </a:cubicBezTo>
                <a:cubicBezTo>
                  <a:pt x="151688" y="142945"/>
                  <a:pt x="147251" y="129718"/>
                  <a:pt x="147251" y="114147"/>
                </a:cubicBezTo>
                <a:cubicBezTo>
                  <a:pt x="147251" y="98743"/>
                  <a:pt x="151981" y="85537"/>
                  <a:pt x="161441" y="74528"/>
                </a:cubicBezTo>
                <a:cubicBezTo>
                  <a:pt x="170901" y="63519"/>
                  <a:pt x="182119" y="58015"/>
                  <a:pt x="195095" y="58015"/>
                </a:cubicBezTo>
                <a:close/>
                <a:moveTo>
                  <a:pt x="552687" y="57763"/>
                </a:moveTo>
                <a:cubicBezTo>
                  <a:pt x="568174" y="57763"/>
                  <a:pt x="581171" y="63142"/>
                  <a:pt x="591678" y="73899"/>
                </a:cubicBezTo>
                <a:cubicBezTo>
                  <a:pt x="602184" y="84657"/>
                  <a:pt x="607437" y="97988"/>
                  <a:pt x="607437" y="113894"/>
                </a:cubicBezTo>
                <a:cubicBezTo>
                  <a:pt x="607437" y="130135"/>
                  <a:pt x="602184" y="143613"/>
                  <a:pt x="591678" y="154329"/>
                </a:cubicBezTo>
                <a:cubicBezTo>
                  <a:pt x="581171" y="165045"/>
                  <a:pt x="568007" y="170403"/>
                  <a:pt x="552185" y="170403"/>
                </a:cubicBezTo>
                <a:cubicBezTo>
                  <a:pt x="534353" y="170403"/>
                  <a:pt x="520498" y="164731"/>
                  <a:pt x="510620" y="153387"/>
                </a:cubicBezTo>
                <a:cubicBezTo>
                  <a:pt x="500742" y="142044"/>
                  <a:pt x="495802" y="129047"/>
                  <a:pt x="495802" y="114397"/>
                </a:cubicBezTo>
                <a:cubicBezTo>
                  <a:pt x="495802" y="97737"/>
                  <a:pt x="501118" y="84133"/>
                  <a:pt x="511750" y="73585"/>
                </a:cubicBezTo>
                <a:cubicBezTo>
                  <a:pt x="522382" y="63037"/>
                  <a:pt x="536028" y="57763"/>
                  <a:pt x="552687" y="57763"/>
                </a:cubicBezTo>
                <a:close/>
                <a:moveTo>
                  <a:pt x="777431" y="57512"/>
                </a:moveTo>
                <a:cubicBezTo>
                  <a:pt x="787728" y="57512"/>
                  <a:pt x="796246" y="61739"/>
                  <a:pt x="802985" y="70195"/>
                </a:cubicBezTo>
                <a:cubicBezTo>
                  <a:pt x="809724" y="78650"/>
                  <a:pt x="813093" y="89449"/>
                  <a:pt x="813093" y="102593"/>
                </a:cubicBezTo>
                <a:lnTo>
                  <a:pt x="813093" y="168142"/>
                </a:lnTo>
                <a:lnTo>
                  <a:pt x="780444" y="168142"/>
                </a:lnTo>
                <a:lnTo>
                  <a:pt x="780444" y="107741"/>
                </a:lnTo>
                <a:cubicBezTo>
                  <a:pt x="780444" y="101546"/>
                  <a:pt x="778749" y="96314"/>
                  <a:pt x="775359" y="92045"/>
                </a:cubicBezTo>
                <a:cubicBezTo>
                  <a:pt x="771968" y="87775"/>
                  <a:pt x="767845" y="85640"/>
                  <a:pt x="762990" y="85640"/>
                </a:cubicBezTo>
                <a:cubicBezTo>
                  <a:pt x="757129" y="85640"/>
                  <a:pt x="752316" y="88340"/>
                  <a:pt x="748549" y="93740"/>
                </a:cubicBezTo>
                <a:cubicBezTo>
                  <a:pt x="744781" y="99139"/>
                  <a:pt x="742898" y="106109"/>
                  <a:pt x="742898" y="114648"/>
                </a:cubicBezTo>
                <a:lnTo>
                  <a:pt x="742898" y="168142"/>
                </a:lnTo>
                <a:lnTo>
                  <a:pt x="710751" y="168142"/>
                </a:lnTo>
                <a:lnTo>
                  <a:pt x="710751" y="60149"/>
                </a:lnTo>
                <a:lnTo>
                  <a:pt x="742898" y="60149"/>
                </a:lnTo>
                <a:lnTo>
                  <a:pt x="742898" y="72957"/>
                </a:lnTo>
                <a:cubicBezTo>
                  <a:pt x="753865" y="62660"/>
                  <a:pt x="765375" y="57512"/>
                  <a:pt x="777431" y="57512"/>
                </a:cubicBezTo>
                <a:close/>
                <a:moveTo>
                  <a:pt x="81246" y="1005"/>
                </a:moveTo>
                <a:cubicBezTo>
                  <a:pt x="95813" y="1005"/>
                  <a:pt x="111426" y="4688"/>
                  <a:pt x="128085" y="12055"/>
                </a:cubicBezTo>
                <a:lnTo>
                  <a:pt x="128085" y="52239"/>
                </a:lnTo>
                <a:cubicBezTo>
                  <a:pt x="110254" y="41523"/>
                  <a:pt x="94641" y="36165"/>
                  <a:pt x="81246" y="36165"/>
                </a:cubicBezTo>
                <a:cubicBezTo>
                  <a:pt x="67852" y="36165"/>
                  <a:pt x="57136" y="40770"/>
                  <a:pt x="49099" y="49978"/>
                </a:cubicBezTo>
                <a:cubicBezTo>
                  <a:pt x="41063" y="59187"/>
                  <a:pt x="37044" y="71577"/>
                  <a:pt x="37044" y="87148"/>
                </a:cubicBezTo>
                <a:cubicBezTo>
                  <a:pt x="37044" y="101882"/>
                  <a:pt x="41272" y="113665"/>
                  <a:pt x="49727" y="122497"/>
                </a:cubicBezTo>
                <a:cubicBezTo>
                  <a:pt x="58182" y="131329"/>
                  <a:pt x="69484" y="135745"/>
                  <a:pt x="83632" y="135745"/>
                </a:cubicBezTo>
                <a:cubicBezTo>
                  <a:pt x="96022" y="135745"/>
                  <a:pt x="110840" y="130764"/>
                  <a:pt x="128085" y="120802"/>
                </a:cubicBezTo>
                <a:lnTo>
                  <a:pt x="128085" y="160734"/>
                </a:lnTo>
                <a:cubicBezTo>
                  <a:pt x="108747" y="167180"/>
                  <a:pt x="92632" y="170404"/>
                  <a:pt x="79739" y="170404"/>
                </a:cubicBezTo>
                <a:cubicBezTo>
                  <a:pt x="57555" y="170404"/>
                  <a:pt x="38719" y="162262"/>
                  <a:pt x="23231" y="145979"/>
                </a:cubicBezTo>
                <a:cubicBezTo>
                  <a:pt x="7744" y="129697"/>
                  <a:pt x="0" y="109835"/>
                  <a:pt x="0" y="86395"/>
                </a:cubicBezTo>
                <a:cubicBezTo>
                  <a:pt x="0" y="62536"/>
                  <a:pt x="7890" y="42339"/>
                  <a:pt x="23671" y="25805"/>
                </a:cubicBezTo>
                <a:cubicBezTo>
                  <a:pt x="39451" y="9272"/>
                  <a:pt x="58643" y="1005"/>
                  <a:pt x="81246" y="1005"/>
                </a:cubicBezTo>
                <a:close/>
                <a:moveTo>
                  <a:pt x="290647" y="502"/>
                </a:moveTo>
                <a:lnTo>
                  <a:pt x="322794" y="502"/>
                </a:lnTo>
                <a:lnTo>
                  <a:pt x="322794" y="168143"/>
                </a:lnTo>
                <a:lnTo>
                  <a:pt x="290647" y="168143"/>
                </a:lnTo>
                <a:close/>
                <a:moveTo>
                  <a:pt x="859044" y="126"/>
                </a:moveTo>
                <a:cubicBezTo>
                  <a:pt x="864569" y="126"/>
                  <a:pt x="869299" y="2099"/>
                  <a:pt x="873234" y="6046"/>
                </a:cubicBezTo>
                <a:cubicBezTo>
                  <a:pt x="877169" y="9993"/>
                  <a:pt x="879136" y="14696"/>
                  <a:pt x="879136" y="20155"/>
                </a:cubicBezTo>
                <a:cubicBezTo>
                  <a:pt x="879136" y="25697"/>
                  <a:pt x="877169" y="30442"/>
                  <a:pt x="873234" y="34389"/>
                </a:cubicBezTo>
                <a:cubicBezTo>
                  <a:pt x="869299" y="38336"/>
                  <a:pt x="864569" y="40309"/>
                  <a:pt x="859044" y="40309"/>
                </a:cubicBezTo>
                <a:cubicBezTo>
                  <a:pt x="853519" y="40309"/>
                  <a:pt x="848789" y="38336"/>
                  <a:pt x="844854" y="34389"/>
                </a:cubicBezTo>
                <a:cubicBezTo>
                  <a:pt x="840920" y="30442"/>
                  <a:pt x="838952" y="25697"/>
                  <a:pt x="838952" y="20155"/>
                </a:cubicBezTo>
                <a:cubicBezTo>
                  <a:pt x="838952" y="14696"/>
                  <a:pt x="840920" y="9993"/>
                  <a:pt x="844854" y="6046"/>
                </a:cubicBezTo>
                <a:cubicBezTo>
                  <a:pt x="848789" y="2099"/>
                  <a:pt x="853519" y="126"/>
                  <a:pt x="859044" y="126"/>
                </a:cubicBezTo>
                <a:close/>
                <a:moveTo>
                  <a:pt x="373269" y="126"/>
                </a:moveTo>
                <a:cubicBezTo>
                  <a:pt x="378794" y="126"/>
                  <a:pt x="383524" y="2099"/>
                  <a:pt x="387459" y="6046"/>
                </a:cubicBezTo>
                <a:cubicBezTo>
                  <a:pt x="391394" y="9993"/>
                  <a:pt x="393361" y="14696"/>
                  <a:pt x="393361" y="20155"/>
                </a:cubicBezTo>
                <a:cubicBezTo>
                  <a:pt x="393361" y="25697"/>
                  <a:pt x="391394" y="30442"/>
                  <a:pt x="387459" y="34389"/>
                </a:cubicBezTo>
                <a:cubicBezTo>
                  <a:pt x="383524" y="38336"/>
                  <a:pt x="378794" y="40309"/>
                  <a:pt x="373269" y="40309"/>
                </a:cubicBezTo>
                <a:cubicBezTo>
                  <a:pt x="367744" y="40309"/>
                  <a:pt x="363014" y="38336"/>
                  <a:pt x="359079" y="34389"/>
                </a:cubicBezTo>
                <a:cubicBezTo>
                  <a:pt x="355145" y="30442"/>
                  <a:pt x="353177" y="25697"/>
                  <a:pt x="353177" y="20155"/>
                </a:cubicBezTo>
                <a:cubicBezTo>
                  <a:pt x="353177" y="14696"/>
                  <a:pt x="355145" y="9993"/>
                  <a:pt x="359079" y="6046"/>
                </a:cubicBezTo>
                <a:cubicBezTo>
                  <a:pt x="363014" y="2099"/>
                  <a:pt x="367744" y="126"/>
                  <a:pt x="373269" y="126"/>
                </a:cubicBezTo>
                <a:close/>
                <a:moveTo>
                  <a:pt x="461293" y="0"/>
                </a:moveTo>
                <a:cubicBezTo>
                  <a:pt x="469581" y="0"/>
                  <a:pt x="476613" y="1507"/>
                  <a:pt x="482389" y="4521"/>
                </a:cubicBezTo>
                <a:lnTo>
                  <a:pt x="482389" y="35412"/>
                </a:lnTo>
                <a:cubicBezTo>
                  <a:pt x="477534" y="32147"/>
                  <a:pt x="473348" y="30514"/>
                  <a:pt x="469832" y="30514"/>
                </a:cubicBezTo>
                <a:cubicBezTo>
                  <a:pt x="465311" y="30514"/>
                  <a:pt x="461648" y="32147"/>
                  <a:pt x="458844" y="35412"/>
                </a:cubicBezTo>
                <a:cubicBezTo>
                  <a:pt x="456040" y="38677"/>
                  <a:pt x="454637" y="42904"/>
                  <a:pt x="454637" y="48095"/>
                </a:cubicBezTo>
                <a:lnTo>
                  <a:pt x="454637" y="60150"/>
                </a:lnTo>
                <a:lnTo>
                  <a:pt x="482138" y="60150"/>
                </a:lnTo>
                <a:lnTo>
                  <a:pt x="482138" y="89409"/>
                </a:lnTo>
                <a:lnTo>
                  <a:pt x="454386" y="89409"/>
                </a:lnTo>
                <a:lnTo>
                  <a:pt x="454386" y="168143"/>
                </a:lnTo>
                <a:lnTo>
                  <a:pt x="422239" y="168143"/>
                </a:lnTo>
                <a:lnTo>
                  <a:pt x="422239" y="89409"/>
                </a:lnTo>
                <a:lnTo>
                  <a:pt x="412696" y="89409"/>
                </a:lnTo>
                <a:lnTo>
                  <a:pt x="412696" y="60150"/>
                </a:lnTo>
                <a:lnTo>
                  <a:pt x="422239" y="60150"/>
                </a:lnTo>
                <a:lnTo>
                  <a:pt x="422239" y="46965"/>
                </a:lnTo>
                <a:cubicBezTo>
                  <a:pt x="422239" y="28631"/>
                  <a:pt x="426132" y="16220"/>
                  <a:pt x="433918" y="9732"/>
                </a:cubicBezTo>
                <a:cubicBezTo>
                  <a:pt x="441703" y="3244"/>
                  <a:pt x="450828" y="0"/>
                  <a:pt x="461293" y="0"/>
                </a:cubicBezTo>
                <a:close/>
              </a:path>
            </a:pathLst>
          </a:custGeom>
          <a:solidFill>
            <a:srgbClr val="8C391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4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3" grpId="0"/>
      <p:bldP spid="13" grpId="1"/>
      <p:bldP spid="14" grpId="0"/>
      <p:bldP spid="14" grpId="1"/>
      <p:bldP spid="21" grpId="0"/>
      <p:bldP spid="21" grpId="1"/>
      <p:bldP spid="21" grpId="2"/>
      <p:bldP spid="22" grpId="0" animBg="1"/>
      <p:bldP spid="165" grpId="0" animBg="1"/>
      <p:bldP spid="146" grpId="0" animBg="1"/>
      <p:bldP spid="16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60789"/>
            <a:ext cx="12482920" cy="6918789"/>
            <a:chOff x="-9296849" y="-60789"/>
            <a:chExt cx="12482920" cy="691878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3891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03222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9621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72617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0231DD1-22C1-4122-B4C9-C0445DBEACE6}"/>
              </a:ext>
            </a:extLst>
          </p:cNvPr>
          <p:cNvGrpSpPr/>
          <p:nvPr/>
        </p:nvGrpSpPr>
        <p:grpSpPr>
          <a:xfrm>
            <a:off x="1830432" y="369509"/>
            <a:ext cx="9862106" cy="900408"/>
            <a:chOff x="3200263" y="238883"/>
            <a:chExt cx="5496695" cy="90040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66CB0E-A73B-432E-A3DE-7994E39AE8A3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Impact of COVID-19 on Unemployment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915C6C8-B5E3-46D1-A2CD-906A252082C4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91880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8487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250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18081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901459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194455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09954"/>
            <a:chOff x="-12129822" y="0"/>
            <a:chExt cx="12482924" cy="690995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38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34291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0C3A229-52F4-412F-BB70-B79A1A4EB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464" y="1707187"/>
            <a:ext cx="7316867" cy="4573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F601E-8526-427D-82F7-9F1DCE0809AC}"/>
              </a:ext>
            </a:extLst>
          </p:cNvPr>
          <p:cNvSpPr txBox="1"/>
          <p:nvPr/>
        </p:nvSpPr>
        <p:spPr>
          <a:xfrm>
            <a:off x="4705007" y="1026680"/>
            <a:ext cx="4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Unemployment Rates By Race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E50AB4C-39DE-4E43-A097-580DBD9BF735}"/>
              </a:ext>
            </a:extLst>
          </p:cNvPr>
          <p:cNvSpPr/>
          <p:nvPr/>
        </p:nvSpPr>
        <p:spPr>
          <a:xfrm>
            <a:off x="8582684" y="2013655"/>
            <a:ext cx="353085" cy="403621"/>
          </a:xfrm>
          <a:prstGeom prst="ellipse">
            <a:avLst/>
          </a:prstGeom>
          <a:solidFill>
            <a:schemeClr val="accent5">
              <a:lumMod val="20000"/>
              <a:lumOff val="80000"/>
              <a:alpha val="53000"/>
            </a:schemeClr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731A04-C231-4E07-81C8-2FBDDB65F8E3}"/>
              </a:ext>
            </a:extLst>
          </p:cNvPr>
          <p:cNvSpPr/>
          <p:nvPr/>
        </p:nvSpPr>
        <p:spPr>
          <a:xfrm>
            <a:off x="10042974" y="3195397"/>
            <a:ext cx="353085" cy="403621"/>
          </a:xfrm>
          <a:prstGeom prst="ellipse">
            <a:avLst/>
          </a:prstGeom>
          <a:solidFill>
            <a:srgbClr val="FFDAB9">
              <a:alpha val="40000"/>
            </a:srgbClr>
          </a:solidFill>
          <a:ln>
            <a:solidFill>
              <a:srgbClr val="FF913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4139A88-CA30-4A52-98EE-6EE3C54E7285}"/>
              </a:ext>
            </a:extLst>
          </p:cNvPr>
          <p:cNvSpPr/>
          <p:nvPr/>
        </p:nvSpPr>
        <p:spPr>
          <a:xfrm>
            <a:off x="10456781" y="3284962"/>
            <a:ext cx="760922" cy="232828"/>
          </a:xfrm>
          <a:custGeom>
            <a:avLst/>
            <a:gdLst>
              <a:gd name="connsiteX0" fmla="*/ 48700 w 760922"/>
              <a:gd name="connsiteY0" fmla="*/ 129578 h 232828"/>
              <a:gd name="connsiteX1" fmla="*/ 48700 w 760922"/>
              <a:gd name="connsiteY1" fmla="*/ 191872 h 232828"/>
              <a:gd name="connsiteX2" fmla="*/ 66147 w 760922"/>
              <a:gd name="connsiteY2" fmla="*/ 191872 h 232828"/>
              <a:gd name="connsiteX3" fmla="*/ 106175 w 760922"/>
              <a:gd name="connsiteY3" fmla="*/ 162537 h 232828"/>
              <a:gd name="connsiteX4" fmla="*/ 96424 w 760922"/>
              <a:gd name="connsiteY4" fmla="*/ 138120 h 232828"/>
              <a:gd name="connsiteX5" fmla="*/ 68543 w 760922"/>
              <a:gd name="connsiteY5" fmla="*/ 129578 h 232828"/>
              <a:gd name="connsiteX6" fmla="*/ 350109 w 760922"/>
              <a:gd name="connsiteY6" fmla="*/ 122867 h 232828"/>
              <a:gd name="connsiteX7" fmla="*/ 328255 w 760922"/>
              <a:gd name="connsiteY7" fmla="*/ 133278 h 232828"/>
              <a:gd name="connsiteX8" fmla="*/ 319478 w 760922"/>
              <a:gd name="connsiteY8" fmla="*/ 159520 h 232828"/>
              <a:gd name="connsiteX9" fmla="*/ 327824 w 760922"/>
              <a:gd name="connsiteY9" fmla="*/ 183354 h 232828"/>
              <a:gd name="connsiteX10" fmla="*/ 349765 w 760922"/>
              <a:gd name="connsiteY10" fmla="*/ 192388 h 232828"/>
              <a:gd name="connsiteX11" fmla="*/ 372136 w 760922"/>
              <a:gd name="connsiteY11" fmla="*/ 181977 h 232828"/>
              <a:gd name="connsiteX12" fmla="*/ 381428 w 760922"/>
              <a:gd name="connsiteY12" fmla="*/ 156767 h 232828"/>
              <a:gd name="connsiteX13" fmla="*/ 372136 w 760922"/>
              <a:gd name="connsiteY13" fmla="*/ 132934 h 232828"/>
              <a:gd name="connsiteX14" fmla="*/ 350109 w 760922"/>
              <a:gd name="connsiteY14" fmla="*/ 122867 h 232828"/>
              <a:gd name="connsiteX15" fmla="*/ 539577 w 760922"/>
              <a:gd name="connsiteY15" fmla="*/ 78814 h 232828"/>
              <a:gd name="connsiteX16" fmla="*/ 582597 w 760922"/>
              <a:gd name="connsiteY16" fmla="*/ 89139 h 232828"/>
              <a:gd name="connsiteX17" fmla="*/ 582597 w 760922"/>
              <a:gd name="connsiteY17" fmla="*/ 130783 h 232828"/>
              <a:gd name="connsiteX18" fmla="*/ 547320 w 760922"/>
              <a:gd name="connsiteY18" fmla="*/ 121490 h 232828"/>
              <a:gd name="connsiteX19" fmla="*/ 523487 w 760922"/>
              <a:gd name="connsiteY19" fmla="*/ 130525 h 232828"/>
              <a:gd name="connsiteX20" fmla="*/ 514452 w 760922"/>
              <a:gd name="connsiteY20" fmla="*/ 154358 h 232828"/>
              <a:gd name="connsiteX21" fmla="*/ 523401 w 760922"/>
              <a:gd name="connsiteY21" fmla="*/ 178019 h 232828"/>
              <a:gd name="connsiteX22" fmla="*/ 546976 w 760922"/>
              <a:gd name="connsiteY22" fmla="*/ 187054 h 232828"/>
              <a:gd name="connsiteX23" fmla="*/ 582081 w 760922"/>
              <a:gd name="connsiteY23" fmla="*/ 178450 h 232828"/>
              <a:gd name="connsiteX24" fmla="*/ 582081 w 760922"/>
              <a:gd name="connsiteY24" fmla="*/ 222503 h 232828"/>
              <a:gd name="connsiteX25" fmla="*/ 544395 w 760922"/>
              <a:gd name="connsiteY25" fmla="*/ 232828 h 232828"/>
              <a:gd name="connsiteX26" fmla="*/ 488640 w 760922"/>
              <a:gd name="connsiteY26" fmla="*/ 210801 h 232828"/>
              <a:gd name="connsiteX27" fmla="*/ 466269 w 760922"/>
              <a:gd name="connsiteY27" fmla="*/ 155735 h 232828"/>
              <a:gd name="connsiteX28" fmla="*/ 487005 w 760922"/>
              <a:gd name="connsiteY28" fmla="*/ 100668 h 232828"/>
              <a:gd name="connsiteX29" fmla="*/ 539577 w 760922"/>
              <a:gd name="connsiteY29" fmla="*/ 78814 h 232828"/>
              <a:gd name="connsiteX30" fmla="*/ 338063 w 760922"/>
              <a:gd name="connsiteY30" fmla="*/ 78814 h 232828"/>
              <a:gd name="connsiteX31" fmla="*/ 360950 w 760922"/>
              <a:gd name="connsiteY31" fmla="*/ 84492 h 232828"/>
              <a:gd name="connsiteX32" fmla="*/ 382461 w 760922"/>
              <a:gd name="connsiteY32" fmla="*/ 102561 h 232828"/>
              <a:gd name="connsiteX33" fmla="*/ 382461 w 760922"/>
              <a:gd name="connsiteY33" fmla="*/ 82083 h 232828"/>
              <a:gd name="connsiteX34" fmla="*/ 426514 w 760922"/>
              <a:gd name="connsiteY34" fmla="*/ 82083 h 232828"/>
              <a:gd name="connsiteX35" fmla="*/ 426514 w 760922"/>
              <a:gd name="connsiteY35" fmla="*/ 229730 h 232828"/>
              <a:gd name="connsiteX36" fmla="*/ 382461 w 760922"/>
              <a:gd name="connsiteY36" fmla="*/ 229730 h 232828"/>
              <a:gd name="connsiteX37" fmla="*/ 382461 w 760922"/>
              <a:gd name="connsiteY37" fmla="*/ 204434 h 232828"/>
              <a:gd name="connsiteX38" fmla="*/ 381772 w 760922"/>
              <a:gd name="connsiteY38" fmla="*/ 204434 h 232828"/>
              <a:gd name="connsiteX39" fmla="*/ 360950 w 760922"/>
              <a:gd name="connsiteY39" fmla="*/ 225858 h 232828"/>
              <a:gd name="connsiteX40" fmla="*/ 334966 w 760922"/>
              <a:gd name="connsiteY40" fmla="*/ 232483 h 232828"/>
              <a:gd name="connsiteX41" fmla="*/ 290741 w 760922"/>
              <a:gd name="connsiteY41" fmla="*/ 210113 h 232828"/>
              <a:gd name="connsiteX42" fmla="*/ 272500 w 760922"/>
              <a:gd name="connsiteY42" fmla="*/ 155735 h 232828"/>
              <a:gd name="connsiteX43" fmla="*/ 291945 w 760922"/>
              <a:gd name="connsiteY43" fmla="*/ 101443 h 232828"/>
              <a:gd name="connsiteX44" fmla="*/ 338063 w 760922"/>
              <a:gd name="connsiteY44" fmla="*/ 78814 h 232828"/>
              <a:gd name="connsiteX45" fmla="*/ 48700 w 760922"/>
              <a:gd name="connsiteY45" fmla="*/ 41644 h 232828"/>
              <a:gd name="connsiteX46" fmla="*/ 48700 w 760922"/>
              <a:gd name="connsiteY46" fmla="*/ 91204 h 232828"/>
              <a:gd name="connsiteX47" fmla="*/ 59837 w 760922"/>
              <a:gd name="connsiteY47" fmla="*/ 91204 h 232828"/>
              <a:gd name="connsiteX48" fmla="*/ 80571 w 760922"/>
              <a:gd name="connsiteY48" fmla="*/ 83347 h 232828"/>
              <a:gd name="connsiteX49" fmla="*/ 88967 w 760922"/>
              <a:gd name="connsiteY49" fmla="*/ 63921 h 232828"/>
              <a:gd name="connsiteX50" fmla="*/ 80742 w 760922"/>
              <a:gd name="connsiteY50" fmla="*/ 48120 h 232828"/>
              <a:gd name="connsiteX51" fmla="*/ 60181 w 760922"/>
              <a:gd name="connsiteY51" fmla="*/ 41644 h 232828"/>
              <a:gd name="connsiteX52" fmla="*/ 0 w 760922"/>
              <a:gd name="connsiteY52" fmla="*/ 3786 h 232828"/>
              <a:gd name="connsiteX53" fmla="*/ 65824 w 760922"/>
              <a:gd name="connsiteY53" fmla="*/ 3786 h 232828"/>
              <a:gd name="connsiteX54" fmla="*/ 122198 w 760922"/>
              <a:gd name="connsiteY54" fmla="*/ 20979 h 232828"/>
              <a:gd name="connsiteX55" fmla="*/ 137322 w 760922"/>
              <a:gd name="connsiteY55" fmla="*/ 61213 h 232828"/>
              <a:gd name="connsiteX56" fmla="*/ 131815 w 760922"/>
              <a:gd name="connsiteY56" fmla="*/ 85887 h 232828"/>
              <a:gd name="connsiteX57" fmla="*/ 114091 w 760922"/>
              <a:gd name="connsiteY57" fmla="*/ 106261 h 232828"/>
              <a:gd name="connsiteX58" fmla="*/ 147217 w 760922"/>
              <a:gd name="connsiteY58" fmla="*/ 130110 h 232828"/>
              <a:gd name="connsiteX59" fmla="*/ 156940 w 760922"/>
              <a:gd name="connsiteY59" fmla="*/ 163777 h 232828"/>
              <a:gd name="connsiteX60" fmla="*/ 135624 w 760922"/>
              <a:gd name="connsiteY60" fmla="*/ 212338 h 232828"/>
              <a:gd name="connsiteX61" fmla="*/ 75633 w 760922"/>
              <a:gd name="connsiteY61" fmla="*/ 229730 h 232828"/>
              <a:gd name="connsiteX62" fmla="*/ 0 w 760922"/>
              <a:gd name="connsiteY62" fmla="*/ 229730 h 232828"/>
              <a:gd name="connsiteX63" fmla="*/ 616545 w 760922"/>
              <a:gd name="connsiteY63" fmla="*/ 0 h 232828"/>
              <a:gd name="connsiteX64" fmla="*/ 660254 w 760922"/>
              <a:gd name="connsiteY64" fmla="*/ 0 h 232828"/>
              <a:gd name="connsiteX65" fmla="*/ 660254 w 760922"/>
              <a:gd name="connsiteY65" fmla="*/ 139473 h 232828"/>
              <a:gd name="connsiteX66" fmla="*/ 703947 w 760922"/>
              <a:gd name="connsiteY66" fmla="*/ 81739 h 232828"/>
              <a:gd name="connsiteX67" fmla="*/ 756792 w 760922"/>
              <a:gd name="connsiteY67" fmla="*/ 81739 h 232828"/>
              <a:gd name="connsiteX68" fmla="*/ 707706 w 760922"/>
              <a:gd name="connsiteY68" fmla="*/ 146923 h 232828"/>
              <a:gd name="connsiteX69" fmla="*/ 760922 w 760922"/>
              <a:gd name="connsiteY69" fmla="*/ 229730 h 232828"/>
              <a:gd name="connsiteX70" fmla="*/ 711449 w 760922"/>
              <a:gd name="connsiteY70" fmla="*/ 229730 h 232828"/>
              <a:gd name="connsiteX71" fmla="*/ 660254 w 760922"/>
              <a:gd name="connsiteY71" fmla="*/ 151347 h 232828"/>
              <a:gd name="connsiteX72" fmla="*/ 660254 w 760922"/>
              <a:gd name="connsiteY72" fmla="*/ 229730 h 232828"/>
              <a:gd name="connsiteX73" fmla="*/ 616545 w 760922"/>
              <a:gd name="connsiteY73" fmla="*/ 229730 h 232828"/>
              <a:gd name="connsiteX74" fmla="*/ 191016 w 760922"/>
              <a:gd name="connsiteY74" fmla="*/ 0 h 232828"/>
              <a:gd name="connsiteX75" fmla="*/ 235070 w 760922"/>
              <a:gd name="connsiteY75" fmla="*/ 0 h 232828"/>
              <a:gd name="connsiteX76" fmla="*/ 235070 w 760922"/>
              <a:gd name="connsiteY76" fmla="*/ 229730 h 232828"/>
              <a:gd name="connsiteX77" fmla="*/ 191016 w 760922"/>
              <a:gd name="connsiteY77" fmla="*/ 229730 h 23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760922" h="232828">
                <a:moveTo>
                  <a:pt x="48700" y="129578"/>
                </a:moveTo>
                <a:lnTo>
                  <a:pt x="48700" y="191872"/>
                </a:lnTo>
                <a:lnTo>
                  <a:pt x="66147" y="191872"/>
                </a:lnTo>
                <a:cubicBezTo>
                  <a:pt x="92832" y="191872"/>
                  <a:pt x="106175" y="182094"/>
                  <a:pt x="106175" y="162537"/>
                </a:cubicBezTo>
                <a:cubicBezTo>
                  <a:pt x="106175" y="151954"/>
                  <a:pt x="102925" y="143815"/>
                  <a:pt x="96424" y="138120"/>
                </a:cubicBezTo>
                <a:cubicBezTo>
                  <a:pt x="89924" y="132426"/>
                  <a:pt x="80630" y="129578"/>
                  <a:pt x="68543" y="129578"/>
                </a:cubicBezTo>
                <a:close/>
                <a:moveTo>
                  <a:pt x="350109" y="122867"/>
                </a:moveTo>
                <a:cubicBezTo>
                  <a:pt x="341390" y="122867"/>
                  <a:pt x="334105" y="126337"/>
                  <a:pt x="328255" y="133278"/>
                </a:cubicBezTo>
                <a:cubicBezTo>
                  <a:pt x="322404" y="140219"/>
                  <a:pt x="319478" y="148966"/>
                  <a:pt x="319478" y="159520"/>
                </a:cubicBezTo>
                <a:cubicBezTo>
                  <a:pt x="319478" y="169387"/>
                  <a:pt x="322260" y="177331"/>
                  <a:pt x="327824" y="183354"/>
                </a:cubicBezTo>
                <a:cubicBezTo>
                  <a:pt x="333388" y="189377"/>
                  <a:pt x="340702" y="192388"/>
                  <a:pt x="349765" y="192388"/>
                </a:cubicBezTo>
                <a:cubicBezTo>
                  <a:pt x="358484" y="192388"/>
                  <a:pt x="365941" y="188918"/>
                  <a:pt x="372136" y="181977"/>
                </a:cubicBezTo>
                <a:cubicBezTo>
                  <a:pt x="378331" y="175037"/>
                  <a:pt x="381428" y="166633"/>
                  <a:pt x="381428" y="156767"/>
                </a:cubicBezTo>
                <a:cubicBezTo>
                  <a:pt x="381428" y="147589"/>
                  <a:pt x="378331" y="139645"/>
                  <a:pt x="372136" y="132934"/>
                </a:cubicBezTo>
                <a:cubicBezTo>
                  <a:pt x="365941" y="126222"/>
                  <a:pt x="358598" y="122867"/>
                  <a:pt x="350109" y="122867"/>
                </a:cubicBezTo>
                <a:close/>
                <a:moveTo>
                  <a:pt x="539577" y="78814"/>
                </a:moveTo>
                <a:cubicBezTo>
                  <a:pt x="554376" y="78814"/>
                  <a:pt x="568716" y="82255"/>
                  <a:pt x="582597" y="89139"/>
                </a:cubicBezTo>
                <a:lnTo>
                  <a:pt x="582597" y="130783"/>
                </a:lnTo>
                <a:cubicBezTo>
                  <a:pt x="569748" y="124588"/>
                  <a:pt x="557989" y="121490"/>
                  <a:pt x="547320" y="121490"/>
                </a:cubicBezTo>
                <a:cubicBezTo>
                  <a:pt x="537454" y="121490"/>
                  <a:pt x="529510" y="124502"/>
                  <a:pt x="523487" y="130525"/>
                </a:cubicBezTo>
                <a:cubicBezTo>
                  <a:pt x="517464" y="136547"/>
                  <a:pt x="514452" y="144492"/>
                  <a:pt x="514452" y="154358"/>
                </a:cubicBezTo>
                <a:cubicBezTo>
                  <a:pt x="514452" y="164109"/>
                  <a:pt x="517435" y="171996"/>
                  <a:pt x="523401" y="178019"/>
                </a:cubicBezTo>
                <a:cubicBezTo>
                  <a:pt x="529366" y="184042"/>
                  <a:pt x="537225" y="187054"/>
                  <a:pt x="546976" y="187054"/>
                </a:cubicBezTo>
                <a:cubicBezTo>
                  <a:pt x="555810" y="187054"/>
                  <a:pt x="567511" y="184186"/>
                  <a:pt x="582081" y="178450"/>
                </a:cubicBezTo>
                <a:lnTo>
                  <a:pt x="582081" y="222503"/>
                </a:lnTo>
                <a:cubicBezTo>
                  <a:pt x="566938" y="229386"/>
                  <a:pt x="554376" y="232828"/>
                  <a:pt x="544395" y="232828"/>
                </a:cubicBezTo>
                <a:cubicBezTo>
                  <a:pt x="522139" y="232828"/>
                  <a:pt x="503554" y="225485"/>
                  <a:pt x="488640" y="210801"/>
                </a:cubicBezTo>
                <a:cubicBezTo>
                  <a:pt x="473726" y="196117"/>
                  <a:pt x="466269" y="177761"/>
                  <a:pt x="466269" y="155735"/>
                </a:cubicBezTo>
                <a:cubicBezTo>
                  <a:pt x="466269" y="133593"/>
                  <a:pt x="473181" y="115238"/>
                  <a:pt x="487005" y="100668"/>
                </a:cubicBezTo>
                <a:cubicBezTo>
                  <a:pt x="500829" y="86099"/>
                  <a:pt x="518353" y="78814"/>
                  <a:pt x="539577" y="78814"/>
                </a:cubicBezTo>
                <a:close/>
                <a:moveTo>
                  <a:pt x="338063" y="78814"/>
                </a:moveTo>
                <a:cubicBezTo>
                  <a:pt x="346553" y="78814"/>
                  <a:pt x="354182" y="80707"/>
                  <a:pt x="360950" y="84492"/>
                </a:cubicBezTo>
                <a:cubicBezTo>
                  <a:pt x="367719" y="88278"/>
                  <a:pt x="374889" y="94301"/>
                  <a:pt x="382461" y="102561"/>
                </a:cubicBezTo>
                <a:lnTo>
                  <a:pt x="382461" y="82083"/>
                </a:lnTo>
                <a:lnTo>
                  <a:pt x="426514" y="82083"/>
                </a:lnTo>
                <a:lnTo>
                  <a:pt x="426514" y="229730"/>
                </a:lnTo>
                <a:lnTo>
                  <a:pt x="382461" y="229730"/>
                </a:lnTo>
                <a:lnTo>
                  <a:pt x="382461" y="204434"/>
                </a:lnTo>
                <a:lnTo>
                  <a:pt x="381772" y="204434"/>
                </a:lnTo>
                <a:cubicBezTo>
                  <a:pt x="374889" y="214300"/>
                  <a:pt x="367948" y="221442"/>
                  <a:pt x="360950" y="225858"/>
                </a:cubicBezTo>
                <a:cubicBezTo>
                  <a:pt x="353952" y="230275"/>
                  <a:pt x="345291" y="232483"/>
                  <a:pt x="334966" y="232483"/>
                </a:cubicBezTo>
                <a:cubicBezTo>
                  <a:pt x="317643" y="232483"/>
                  <a:pt x="302901" y="225027"/>
                  <a:pt x="290741" y="210113"/>
                </a:cubicBezTo>
                <a:cubicBezTo>
                  <a:pt x="278580" y="195199"/>
                  <a:pt x="272500" y="177073"/>
                  <a:pt x="272500" y="155735"/>
                </a:cubicBezTo>
                <a:cubicBezTo>
                  <a:pt x="272500" y="134626"/>
                  <a:pt x="278982" y="116529"/>
                  <a:pt x="291945" y="101443"/>
                </a:cubicBezTo>
                <a:cubicBezTo>
                  <a:pt x="304909" y="86357"/>
                  <a:pt x="320281" y="78814"/>
                  <a:pt x="338063" y="78814"/>
                </a:cubicBezTo>
                <a:close/>
                <a:moveTo>
                  <a:pt x="48700" y="41644"/>
                </a:moveTo>
                <a:lnTo>
                  <a:pt x="48700" y="91204"/>
                </a:lnTo>
                <a:lnTo>
                  <a:pt x="59837" y="91204"/>
                </a:lnTo>
                <a:cubicBezTo>
                  <a:pt x="68062" y="91204"/>
                  <a:pt x="74974" y="88585"/>
                  <a:pt x="80571" y="83347"/>
                </a:cubicBezTo>
                <a:cubicBezTo>
                  <a:pt x="86168" y="78109"/>
                  <a:pt x="88967" y="71634"/>
                  <a:pt x="88967" y="63921"/>
                </a:cubicBezTo>
                <a:cubicBezTo>
                  <a:pt x="88967" y="57704"/>
                  <a:pt x="86225" y="52437"/>
                  <a:pt x="80742" y="48120"/>
                </a:cubicBezTo>
                <a:cubicBezTo>
                  <a:pt x="75259" y="43803"/>
                  <a:pt x="68405" y="41644"/>
                  <a:pt x="60181" y="41644"/>
                </a:cubicBezTo>
                <a:close/>
                <a:moveTo>
                  <a:pt x="0" y="3786"/>
                </a:moveTo>
                <a:lnTo>
                  <a:pt x="65824" y="3786"/>
                </a:lnTo>
                <a:cubicBezTo>
                  <a:pt x="93324" y="3786"/>
                  <a:pt x="112115" y="9517"/>
                  <a:pt x="122198" y="20979"/>
                </a:cubicBezTo>
                <a:cubicBezTo>
                  <a:pt x="132281" y="32442"/>
                  <a:pt x="137322" y="45853"/>
                  <a:pt x="137322" y="61213"/>
                </a:cubicBezTo>
                <a:cubicBezTo>
                  <a:pt x="137322" y="70957"/>
                  <a:pt x="135486" y="79182"/>
                  <a:pt x="131815" y="85887"/>
                </a:cubicBezTo>
                <a:cubicBezTo>
                  <a:pt x="128144" y="92592"/>
                  <a:pt x="122236" y="99383"/>
                  <a:pt x="114091" y="106261"/>
                </a:cubicBezTo>
                <a:cubicBezTo>
                  <a:pt x="129693" y="111656"/>
                  <a:pt x="140735" y="119606"/>
                  <a:pt x="147217" y="130110"/>
                </a:cubicBezTo>
                <a:cubicBezTo>
                  <a:pt x="153699" y="140615"/>
                  <a:pt x="156940" y="151837"/>
                  <a:pt x="156940" y="163777"/>
                </a:cubicBezTo>
                <a:cubicBezTo>
                  <a:pt x="156940" y="184556"/>
                  <a:pt x="149834" y="200743"/>
                  <a:pt x="135624" y="212338"/>
                </a:cubicBezTo>
                <a:cubicBezTo>
                  <a:pt x="121414" y="223933"/>
                  <a:pt x="101417" y="229730"/>
                  <a:pt x="75633" y="229730"/>
                </a:cubicBezTo>
                <a:lnTo>
                  <a:pt x="0" y="229730"/>
                </a:lnTo>
                <a:close/>
                <a:moveTo>
                  <a:pt x="616545" y="0"/>
                </a:moveTo>
                <a:lnTo>
                  <a:pt x="660254" y="0"/>
                </a:lnTo>
                <a:lnTo>
                  <a:pt x="660254" y="139473"/>
                </a:lnTo>
                <a:lnTo>
                  <a:pt x="703947" y="81739"/>
                </a:lnTo>
                <a:lnTo>
                  <a:pt x="756792" y="81739"/>
                </a:lnTo>
                <a:lnTo>
                  <a:pt x="707706" y="146923"/>
                </a:lnTo>
                <a:lnTo>
                  <a:pt x="760922" y="229730"/>
                </a:lnTo>
                <a:lnTo>
                  <a:pt x="711449" y="229730"/>
                </a:lnTo>
                <a:lnTo>
                  <a:pt x="660254" y="151347"/>
                </a:lnTo>
                <a:lnTo>
                  <a:pt x="660254" y="229730"/>
                </a:lnTo>
                <a:lnTo>
                  <a:pt x="616545" y="229730"/>
                </a:lnTo>
                <a:close/>
                <a:moveTo>
                  <a:pt x="191016" y="0"/>
                </a:moveTo>
                <a:lnTo>
                  <a:pt x="235070" y="0"/>
                </a:lnTo>
                <a:lnTo>
                  <a:pt x="235070" y="229730"/>
                </a:lnTo>
                <a:lnTo>
                  <a:pt x="191016" y="229730"/>
                </a:lnTo>
                <a:close/>
              </a:path>
            </a:pathLst>
          </a:custGeom>
          <a:solidFill>
            <a:srgbClr val="FF7E0C">
              <a:alpha val="60000"/>
            </a:srgbClr>
          </a:solidFill>
          <a:ln>
            <a:solidFill>
              <a:srgbClr val="FF7D0A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E0A1B16-1D30-4647-8BDD-5BAE5D13C1E7}"/>
              </a:ext>
            </a:extLst>
          </p:cNvPr>
          <p:cNvSpPr/>
          <p:nvPr/>
        </p:nvSpPr>
        <p:spPr>
          <a:xfrm>
            <a:off x="7233702" y="2122623"/>
            <a:ext cx="1239822" cy="295465"/>
          </a:xfrm>
          <a:custGeom>
            <a:avLst/>
            <a:gdLst>
              <a:gd name="connsiteX0" fmla="*/ 721584 w 1239822"/>
              <a:gd name="connsiteY0" fmla="*/ 123383 h 295465"/>
              <a:gd name="connsiteX1" fmla="*/ 699730 w 1239822"/>
              <a:gd name="connsiteY1" fmla="*/ 133794 h 295465"/>
              <a:gd name="connsiteX2" fmla="*/ 690954 w 1239822"/>
              <a:gd name="connsiteY2" fmla="*/ 160036 h 295465"/>
              <a:gd name="connsiteX3" fmla="*/ 699300 w 1239822"/>
              <a:gd name="connsiteY3" fmla="*/ 183870 h 295465"/>
              <a:gd name="connsiteX4" fmla="*/ 721240 w 1239822"/>
              <a:gd name="connsiteY4" fmla="*/ 192904 h 295465"/>
              <a:gd name="connsiteX5" fmla="*/ 743611 w 1239822"/>
              <a:gd name="connsiteY5" fmla="*/ 182493 h 295465"/>
              <a:gd name="connsiteX6" fmla="*/ 752903 w 1239822"/>
              <a:gd name="connsiteY6" fmla="*/ 157283 h 295465"/>
              <a:gd name="connsiteX7" fmla="*/ 743611 w 1239822"/>
              <a:gd name="connsiteY7" fmla="*/ 133450 h 295465"/>
              <a:gd name="connsiteX8" fmla="*/ 721584 w 1239822"/>
              <a:gd name="connsiteY8" fmla="*/ 123383 h 295465"/>
              <a:gd name="connsiteX9" fmla="*/ 542270 w 1239822"/>
              <a:gd name="connsiteY9" fmla="*/ 123383 h 295465"/>
              <a:gd name="connsiteX10" fmla="*/ 520587 w 1239822"/>
              <a:gd name="connsiteY10" fmla="*/ 133622 h 295465"/>
              <a:gd name="connsiteX11" fmla="*/ 511639 w 1239822"/>
              <a:gd name="connsiteY11" fmla="*/ 158660 h 295465"/>
              <a:gd name="connsiteX12" fmla="*/ 521018 w 1239822"/>
              <a:gd name="connsiteY12" fmla="*/ 183096 h 295465"/>
              <a:gd name="connsiteX13" fmla="*/ 543818 w 1239822"/>
              <a:gd name="connsiteY13" fmla="*/ 193248 h 295465"/>
              <a:gd name="connsiteX14" fmla="*/ 565329 w 1239822"/>
              <a:gd name="connsiteY14" fmla="*/ 183612 h 295465"/>
              <a:gd name="connsiteX15" fmla="*/ 573761 w 1239822"/>
              <a:gd name="connsiteY15" fmla="*/ 158660 h 295465"/>
              <a:gd name="connsiteX16" fmla="*/ 564468 w 1239822"/>
              <a:gd name="connsiteY16" fmla="*/ 133794 h 295465"/>
              <a:gd name="connsiteX17" fmla="*/ 542270 w 1239822"/>
              <a:gd name="connsiteY17" fmla="*/ 123383 h 295465"/>
              <a:gd name="connsiteX18" fmla="*/ 1038742 w 1239822"/>
              <a:gd name="connsiteY18" fmla="*/ 82255 h 295465"/>
              <a:gd name="connsiteX19" fmla="*/ 1082795 w 1239822"/>
              <a:gd name="connsiteY19" fmla="*/ 82255 h 295465"/>
              <a:gd name="connsiteX20" fmla="*/ 1082795 w 1239822"/>
              <a:gd name="connsiteY20" fmla="*/ 230246 h 295465"/>
              <a:gd name="connsiteX21" fmla="*/ 1038742 w 1239822"/>
              <a:gd name="connsiteY21" fmla="*/ 230246 h 295465"/>
              <a:gd name="connsiteX22" fmla="*/ 219592 w 1239822"/>
              <a:gd name="connsiteY22" fmla="*/ 82255 h 295465"/>
              <a:gd name="connsiteX23" fmla="*/ 263645 w 1239822"/>
              <a:gd name="connsiteY23" fmla="*/ 82255 h 295465"/>
              <a:gd name="connsiteX24" fmla="*/ 263645 w 1239822"/>
              <a:gd name="connsiteY24" fmla="*/ 230246 h 295465"/>
              <a:gd name="connsiteX25" fmla="*/ 219592 w 1239822"/>
              <a:gd name="connsiteY25" fmla="*/ 230246 h 295465"/>
              <a:gd name="connsiteX26" fmla="*/ 1196802 w 1239822"/>
              <a:gd name="connsiteY26" fmla="*/ 79330 h 295465"/>
              <a:gd name="connsiteX27" fmla="*/ 1239822 w 1239822"/>
              <a:gd name="connsiteY27" fmla="*/ 89655 h 295465"/>
              <a:gd name="connsiteX28" fmla="*/ 1239822 w 1239822"/>
              <a:gd name="connsiteY28" fmla="*/ 131299 h 295465"/>
              <a:gd name="connsiteX29" fmla="*/ 1204545 w 1239822"/>
              <a:gd name="connsiteY29" fmla="*/ 122006 h 295465"/>
              <a:gd name="connsiteX30" fmla="*/ 1180712 w 1239822"/>
              <a:gd name="connsiteY30" fmla="*/ 131041 h 295465"/>
              <a:gd name="connsiteX31" fmla="*/ 1171678 w 1239822"/>
              <a:gd name="connsiteY31" fmla="*/ 154874 h 295465"/>
              <a:gd name="connsiteX32" fmla="*/ 1180626 w 1239822"/>
              <a:gd name="connsiteY32" fmla="*/ 178535 h 295465"/>
              <a:gd name="connsiteX33" fmla="*/ 1204201 w 1239822"/>
              <a:gd name="connsiteY33" fmla="*/ 187570 h 295465"/>
              <a:gd name="connsiteX34" fmla="*/ 1239306 w 1239822"/>
              <a:gd name="connsiteY34" fmla="*/ 178966 h 295465"/>
              <a:gd name="connsiteX35" fmla="*/ 1239306 w 1239822"/>
              <a:gd name="connsiteY35" fmla="*/ 223019 h 295465"/>
              <a:gd name="connsiteX36" fmla="*/ 1201620 w 1239822"/>
              <a:gd name="connsiteY36" fmla="*/ 233344 h 295465"/>
              <a:gd name="connsiteX37" fmla="*/ 1145865 w 1239822"/>
              <a:gd name="connsiteY37" fmla="*/ 211317 h 295465"/>
              <a:gd name="connsiteX38" fmla="*/ 1123495 w 1239822"/>
              <a:gd name="connsiteY38" fmla="*/ 156251 h 295465"/>
              <a:gd name="connsiteX39" fmla="*/ 1144231 w 1239822"/>
              <a:gd name="connsiteY39" fmla="*/ 101184 h 295465"/>
              <a:gd name="connsiteX40" fmla="*/ 1196802 w 1239822"/>
              <a:gd name="connsiteY40" fmla="*/ 79330 h 295465"/>
              <a:gd name="connsiteX41" fmla="*/ 709539 w 1239822"/>
              <a:gd name="connsiteY41" fmla="*/ 79330 h 295465"/>
              <a:gd name="connsiteX42" fmla="*/ 732425 w 1239822"/>
              <a:gd name="connsiteY42" fmla="*/ 85008 h 295465"/>
              <a:gd name="connsiteX43" fmla="*/ 753936 w 1239822"/>
              <a:gd name="connsiteY43" fmla="*/ 103077 h 295465"/>
              <a:gd name="connsiteX44" fmla="*/ 753936 w 1239822"/>
              <a:gd name="connsiteY44" fmla="*/ 82599 h 295465"/>
              <a:gd name="connsiteX45" fmla="*/ 797989 w 1239822"/>
              <a:gd name="connsiteY45" fmla="*/ 82599 h 295465"/>
              <a:gd name="connsiteX46" fmla="*/ 797989 w 1239822"/>
              <a:gd name="connsiteY46" fmla="*/ 230246 h 295465"/>
              <a:gd name="connsiteX47" fmla="*/ 753936 w 1239822"/>
              <a:gd name="connsiteY47" fmla="*/ 230246 h 295465"/>
              <a:gd name="connsiteX48" fmla="*/ 753936 w 1239822"/>
              <a:gd name="connsiteY48" fmla="*/ 204950 h 295465"/>
              <a:gd name="connsiteX49" fmla="*/ 753247 w 1239822"/>
              <a:gd name="connsiteY49" fmla="*/ 204950 h 295465"/>
              <a:gd name="connsiteX50" fmla="*/ 732425 w 1239822"/>
              <a:gd name="connsiteY50" fmla="*/ 226374 h 295465"/>
              <a:gd name="connsiteX51" fmla="*/ 706441 w 1239822"/>
              <a:gd name="connsiteY51" fmla="*/ 232999 h 295465"/>
              <a:gd name="connsiteX52" fmla="*/ 662216 w 1239822"/>
              <a:gd name="connsiteY52" fmla="*/ 210629 h 295465"/>
              <a:gd name="connsiteX53" fmla="*/ 643975 w 1239822"/>
              <a:gd name="connsiteY53" fmla="*/ 156251 h 295465"/>
              <a:gd name="connsiteX54" fmla="*/ 663420 w 1239822"/>
              <a:gd name="connsiteY54" fmla="*/ 101959 h 295465"/>
              <a:gd name="connsiteX55" fmla="*/ 709539 w 1239822"/>
              <a:gd name="connsiteY55" fmla="*/ 79330 h 295465"/>
              <a:gd name="connsiteX56" fmla="*/ 556036 w 1239822"/>
              <a:gd name="connsiteY56" fmla="*/ 79330 h 295465"/>
              <a:gd name="connsiteX57" fmla="*/ 601208 w 1239822"/>
              <a:gd name="connsiteY57" fmla="*/ 102561 h 295465"/>
              <a:gd name="connsiteX58" fmla="*/ 619879 w 1239822"/>
              <a:gd name="connsiteY58" fmla="*/ 159004 h 295465"/>
              <a:gd name="connsiteX59" fmla="*/ 601724 w 1239822"/>
              <a:gd name="connsiteY59" fmla="*/ 211231 h 295465"/>
              <a:gd name="connsiteX60" fmla="*/ 558618 w 1239822"/>
              <a:gd name="connsiteY60" fmla="*/ 232999 h 295465"/>
              <a:gd name="connsiteX61" fmla="*/ 532977 w 1239822"/>
              <a:gd name="connsiteY61" fmla="*/ 226632 h 295465"/>
              <a:gd name="connsiteX62" fmla="*/ 511639 w 1239822"/>
              <a:gd name="connsiteY62" fmla="*/ 206327 h 295465"/>
              <a:gd name="connsiteX63" fmla="*/ 510951 w 1239822"/>
              <a:gd name="connsiteY63" fmla="*/ 206327 h 295465"/>
              <a:gd name="connsiteX64" fmla="*/ 510951 w 1239822"/>
              <a:gd name="connsiteY64" fmla="*/ 294653 h 295465"/>
              <a:gd name="connsiteX65" fmla="*/ 510951 w 1239822"/>
              <a:gd name="connsiteY65" fmla="*/ 295465 h 295465"/>
              <a:gd name="connsiteX66" fmla="*/ 466209 w 1239822"/>
              <a:gd name="connsiteY66" fmla="*/ 295465 h 295465"/>
              <a:gd name="connsiteX67" fmla="*/ 466209 w 1239822"/>
              <a:gd name="connsiteY67" fmla="*/ 294653 h 295465"/>
              <a:gd name="connsiteX68" fmla="*/ 466209 w 1239822"/>
              <a:gd name="connsiteY68" fmla="*/ 82599 h 295465"/>
              <a:gd name="connsiteX69" fmla="*/ 510262 w 1239822"/>
              <a:gd name="connsiteY69" fmla="*/ 82599 h 295465"/>
              <a:gd name="connsiteX70" fmla="*/ 510262 w 1239822"/>
              <a:gd name="connsiteY70" fmla="*/ 104110 h 295465"/>
              <a:gd name="connsiteX71" fmla="*/ 510951 w 1239822"/>
              <a:gd name="connsiteY71" fmla="*/ 104110 h 295465"/>
              <a:gd name="connsiteX72" fmla="*/ 530998 w 1239822"/>
              <a:gd name="connsiteY72" fmla="*/ 85267 h 295465"/>
              <a:gd name="connsiteX73" fmla="*/ 556036 w 1239822"/>
              <a:gd name="connsiteY73" fmla="*/ 79330 h 295465"/>
              <a:gd name="connsiteX74" fmla="*/ 370252 w 1239822"/>
              <a:gd name="connsiteY74" fmla="*/ 79330 h 295465"/>
              <a:gd name="connsiteX75" fmla="*/ 421705 w 1239822"/>
              <a:gd name="connsiteY75" fmla="*/ 103077 h 295465"/>
              <a:gd name="connsiteX76" fmla="*/ 391763 w 1239822"/>
              <a:gd name="connsiteY76" fmla="*/ 121318 h 295465"/>
              <a:gd name="connsiteX77" fmla="*/ 367561 w 1239822"/>
              <a:gd name="connsiteY77" fmla="*/ 108240 h 295465"/>
              <a:gd name="connsiteX78" fmla="*/ 358053 w 1239822"/>
              <a:gd name="connsiteY78" fmla="*/ 111330 h 295465"/>
              <a:gd name="connsiteX79" fmla="*/ 354076 w 1239822"/>
              <a:gd name="connsiteY79" fmla="*/ 118887 h 295465"/>
              <a:gd name="connsiteX80" fmla="*/ 358673 w 1239822"/>
              <a:gd name="connsiteY80" fmla="*/ 129364 h 295465"/>
              <a:gd name="connsiteX81" fmla="*/ 383109 w 1239822"/>
              <a:gd name="connsiteY81" fmla="*/ 139448 h 295465"/>
              <a:gd name="connsiteX82" fmla="*/ 414391 w 1239822"/>
              <a:gd name="connsiteY82" fmla="*/ 156939 h 295465"/>
              <a:gd name="connsiteX83" fmla="*/ 425835 w 1239822"/>
              <a:gd name="connsiteY83" fmla="*/ 186537 h 295465"/>
              <a:gd name="connsiteX84" fmla="*/ 408627 w 1239822"/>
              <a:gd name="connsiteY84" fmla="*/ 219319 h 295465"/>
              <a:gd name="connsiteX85" fmla="*/ 367327 w 1239822"/>
              <a:gd name="connsiteY85" fmla="*/ 232999 h 295465"/>
              <a:gd name="connsiteX86" fmla="*/ 334717 w 1239822"/>
              <a:gd name="connsiteY86" fmla="*/ 223879 h 295465"/>
              <a:gd name="connsiteX87" fmla="*/ 307098 w 1239822"/>
              <a:gd name="connsiteY87" fmla="*/ 196002 h 295465"/>
              <a:gd name="connsiteX88" fmla="*/ 342719 w 1239822"/>
              <a:gd name="connsiteY88" fmla="*/ 179826 h 295465"/>
              <a:gd name="connsiteX89" fmla="*/ 367671 w 1239822"/>
              <a:gd name="connsiteY89" fmla="*/ 200648 h 295465"/>
              <a:gd name="connsiteX90" fmla="*/ 378168 w 1239822"/>
              <a:gd name="connsiteY90" fmla="*/ 196874 h 295465"/>
              <a:gd name="connsiteX91" fmla="*/ 382814 w 1239822"/>
              <a:gd name="connsiteY91" fmla="*/ 188296 h 295465"/>
              <a:gd name="connsiteX92" fmla="*/ 377480 w 1239822"/>
              <a:gd name="connsiteY92" fmla="*/ 178929 h 295465"/>
              <a:gd name="connsiteX93" fmla="*/ 369564 w 1239822"/>
              <a:gd name="connsiteY93" fmla="*/ 175739 h 295465"/>
              <a:gd name="connsiteX94" fmla="*/ 357174 w 1239822"/>
              <a:gd name="connsiteY94" fmla="*/ 170910 h 295465"/>
              <a:gd name="connsiteX95" fmla="*/ 312777 w 1239822"/>
              <a:gd name="connsiteY95" fmla="*/ 123899 h 295465"/>
              <a:gd name="connsiteX96" fmla="*/ 328694 w 1239822"/>
              <a:gd name="connsiteY96" fmla="*/ 91806 h 295465"/>
              <a:gd name="connsiteX97" fmla="*/ 370252 w 1239822"/>
              <a:gd name="connsiteY97" fmla="*/ 79330 h 295465"/>
              <a:gd name="connsiteX98" fmla="*/ 940994 w 1239822"/>
              <a:gd name="connsiteY98" fmla="*/ 78641 h 295465"/>
              <a:gd name="connsiteX99" fmla="*/ 976013 w 1239822"/>
              <a:gd name="connsiteY99" fmla="*/ 96022 h 295465"/>
              <a:gd name="connsiteX100" fmla="*/ 989866 w 1239822"/>
              <a:gd name="connsiteY100" fmla="*/ 140419 h 295465"/>
              <a:gd name="connsiteX101" fmla="*/ 989866 w 1239822"/>
              <a:gd name="connsiteY101" fmla="*/ 230246 h 295465"/>
              <a:gd name="connsiteX102" fmla="*/ 945124 w 1239822"/>
              <a:gd name="connsiteY102" fmla="*/ 230246 h 295465"/>
              <a:gd name="connsiteX103" fmla="*/ 945124 w 1239822"/>
              <a:gd name="connsiteY103" fmla="*/ 147474 h 295465"/>
              <a:gd name="connsiteX104" fmla="*/ 938155 w 1239822"/>
              <a:gd name="connsiteY104" fmla="*/ 125964 h 295465"/>
              <a:gd name="connsiteX105" fmla="*/ 921205 w 1239822"/>
              <a:gd name="connsiteY105" fmla="*/ 117188 h 295465"/>
              <a:gd name="connsiteX106" fmla="*/ 901415 w 1239822"/>
              <a:gd name="connsiteY106" fmla="*/ 128287 h 295465"/>
              <a:gd name="connsiteX107" fmla="*/ 893672 w 1239822"/>
              <a:gd name="connsiteY107" fmla="*/ 156939 h 295465"/>
              <a:gd name="connsiteX108" fmla="*/ 893672 w 1239822"/>
              <a:gd name="connsiteY108" fmla="*/ 230246 h 295465"/>
              <a:gd name="connsiteX109" fmla="*/ 849618 w 1239822"/>
              <a:gd name="connsiteY109" fmla="*/ 230246 h 295465"/>
              <a:gd name="connsiteX110" fmla="*/ 849618 w 1239822"/>
              <a:gd name="connsiteY110" fmla="*/ 82255 h 295465"/>
              <a:gd name="connsiteX111" fmla="*/ 893672 w 1239822"/>
              <a:gd name="connsiteY111" fmla="*/ 82255 h 295465"/>
              <a:gd name="connsiteX112" fmla="*/ 893672 w 1239822"/>
              <a:gd name="connsiteY112" fmla="*/ 99808 h 295465"/>
              <a:gd name="connsiteX113" fmla="*/ 940994 w 1239822"/>
              <a:gd name="connsiteY113" fmla="*/ 78641 h 295465"/>
              <a:gd name="connsiteX114" fmla="*/ 0 w 1239822"/>
              <a:gd name="connsiteY114" fmla="*/ 4302 h 295465"/>
              <a:gd name="connsiteX115" fmla="*/ 48700 w 1239822"/>
              <a:gd name="connsiteY115" fmla="*/ 4302 h 295465"/>
              <a:gd name="connsiteX116" fmla="*/ 48700 w 1239822"/>
              <a:gd name="connsiteY116" fmla="*/ 91376 h 295465"/>
              <a:gd name="connsiteX117" fmla="*/ 128718 w 1239822"/>
              <a:gd name="connsiteY117" fmla="*/ 91376 h 295465"/>
              <a:gd name="connsiteX118" fmla="*/ 128718 w 1239822"/>
              <a:gd name="connsiteY118" fmla="*/ 4302 h 295465"/>
              <a:gd name="connsiteX119" fmla="*/ 177418 w 1239822"/>
              <a:gd name="connsiteY119" fmla="*/ 4302 h 295465"/>
              <a:gd name="connsiteX120" fmla="*/ 177418 w 1239822"/>
              <a:gd name="connsiteY120" fmla="*/ 230246 h 295465"/>
              <a:gd name="connsiteX121" fmla="*/ 128718 w 1239822"/>
              <a:gd name="connsiteY121" fmla="*/ 230246 h 295465"/>
              <a:gd name="connsiteX122" fmla="*/ 128718 w 1239822"/>
              <a:gd name="connsiteY122" fmla="*/ 140419 h 295465"/>
              <a:gd name="connsiteX123" fmla="*/ 48700 w 1239822"/>
              <a:gd name="connsiteY123" fmla="*/ 140419 h 295465"/>
              <a:gd name="connsiteX124" fmla="*/ 48700 w 1239822"/>
              <a:gd name="connsiteY124" fmla="*/ 230246 h 295465"/>
              <a:gd name="connsiteX125" fmla="*/ 0 w 1239822"/>
              <a:gd name="connsiteY125" fmla="*/ 230246 h 295465"/>
              <a:gd name="connsiteX126" fmla="*/ 1060596 w 1239822"/>
              <a:gd name="connsiteY126" fmla="*/ 0 h 295465"/>
              <a:gd name="connsiteX127" fmla="*/ 1080041 w 1239822"/>
              <a:gd name="connsiteY127" fmla="*/ 8113 h 295465"/>
              <a:gd name="connsiteX128" fmla="*/ 1088129 w 1239822"/>
              <a:gd name="connsiteY128" fmla="*/ 27447 h 295465"/>
              <a:gd name="connsiteX129" fmla="*/ 1080041 w 1239822"/>
              <a:gd name="connsiteY129" fmla="*/ 46953 h 295465"/>
              <a:gd name="connsiteX130" fmla="*/ 1060596 w 1239822"/>
              <a:gd name="connsiteY130" fmla="*/ 55066 h 295465"/>
              <a:gd name="connsiteX131" fmla="*/ 1041151 w 1239822"/>
              <a:gd name="connsiteY131" fmla="*/ 46953 h 295465"/>
              <a:gd name="connsiteX132" fmla="*/ 1033063 w 1239822"/>
              <a:gd name="connsiteY132" fmla="*/ 27447 h 295465"/>
              <a:gd name="connsiteX133" fmla="*/ 1041151 w 1239822"/>
              <a:gd name="connsiteY133" fmla="*/ 8113 h 295465"/>
              <a:gd name="connsiteX134" fmla="*/ 1060596 w 1239822"/>
              <a:gd name="connsiteY134" fmla="*/ 0 h 295465"/>
              <a:gd name="connsiteX135" fmla="*/ 241446 w 1239822"/>
              <a:gd name="connsiteY135" fmla="*/ 0 h 295465"/>
              <a:gd name="connsiteX136" fmla="*/ 260892 w 1239822"/>
              <a:gd name="connsiteY136" fmla="*/ 8113 h 295465"/>
              <a:gd name="connsiteX137" fmla="*/ 268979 w 1239822"/>
              <a:gd name="connsiteY137" fmla="*/ 27447 h 295465"/>
              <a:gd name="connsiteX138" fmla="*/ 260892 w 1239822"/>
              <a:gd name="connsiteY138" fmla="*/ 46953 h 295465"/>
              <a:gd name="connsiteX139" fmla="*/ 241446 w 1239822"/>
              <a:gd name="connsiteY139" fmla="*/ 55066 h 295465"/>
              <a:gd name="connsiteX140" fmla="*/ 222001 w 1239822"/>
              <a:gd name="connsiteY140" fmla="*/ 46953 h 295465"/>
              <a:gd name="connsiteX141" fmla="*/ 213913 w 1239822"/>
              <a:gd name="connsiteY141" fmla="*/ 27447 h 295465"/>
              <a:gd name="connsiteX142" fmla="*/ 222001 w 1239822"/>
              <a:gd name="connsiteY142" fmla="*/ 8113 h 295465"/>
              <a:gd name="connsiteX143" fmla="*/ 241446 w 1239822"/>
              <a:gd name="connsiteY143" fmla="*/ 0 h 29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1239822" h="295465">
                <a:moveTo>
                  <a:pt x="721584" y="123383"/>
                </a:moveTo>
                <a:cubicBezTo>
                  <a:pt x="712865" y="123383"/>
                  <a:pt x="705581" y="126853"/>
                  <a:pt x="699730" y="133794"/>
                </a:cubicBezTo>
                <a:cubicBezTo>
                  <a:pt x="693879" y="140735"/>
                  <a:pt x="690954" y="149482"/>
                  <a:pt x="690954" y="160036"/>
                </a:cubicBezTo>
                <a:cubicBezTo>
                  <a:pt x="690954" y="169903"/>
                  <a:pt x="693736" y="177847"/>
                  <a:pt x="699300" y="183870"/>
                </a:cubicBezTo>
                <a:cubicBezTo>
                  <a:pt x="704864" y="189893"/>
                  <a:pt x="712177" y="192904"/>
                  <a:pt x="721240" y="192904"/>
                </a:cubicBezTo>
                <a:cubicBezTo>
                  <a:pt x="729959" y="192904"/>
                  <a:pt x="737416" y="189434"/>
                  <a:pt x="743611" y="182493"/>
                </a:cubicBezTo>
                <a:cubicBezTo>
                  <a:pt x="749806" y="175553"/>
                  <a:pt x="752903" y="167149"/>
                  <a:pt x="752903" y="157283"/>
                </a:cubicBezTo>
                <a:cubicBezTo>
                  <a:pt x="752903" y="148105"/>
                  <a:pt x="749806" y="140161"/>
                  <a:pt x="743611" y="133450"/>
                </a:cubicBezTo>
                <a:cubicBezTo>
                  <a:pt x="737416" y="126739"/>
                  <a:pt x="730074" y="123383"/>
                  <a:pt x="721584" y="123383"/>
                </a:cubicBezTo>
                <a:close/>
                <a:moveTo>
                  <a:pt x="542270" y="123383"/>
                </a:moveTo>
                <a:cubicBezTo>
                  <a:pt x="533780" y="123383"/>
                  <a:pt x="526553" y="126796"/>
                  <a:pt x="520587" y="133622"/>
                </a:cubicBezTo>
                <a:cubicBezTo>
                  <a:pt x="514622" y="140448"/>
                  <a:pt x="511639" y="148794"/>
                  <a:pt x="511639" y="158660"/>
                </a:cubicBezTo>
                <a:cubicBezTo>
                  <a:pt x="511639" y="168182"/>
                  <a:pt x="514765" y="176327"/>
                  <a:pt x="521018" y="183096"/>
                </a:cubicBezTo>
                <a:cubicBezTo>
                  <a:pt x="527270" y="189864"/>
                  <a:pt x="534870" y="193248"/>
                  <a:pt x="543818" y="193248"/>
                </a:cubicBezTo>
                <a:cubicBezTo>
                  <a:pt x="552537" y="193248"/>
                  <a:pt x="559707" y="190036"/>
                  <a:pt x="565329" y="183612"/>
                </a:cubicBezTo>
                <a:cubicBezTo>
                  <a:pt x="570950" y="177187"/>
                  <a:pt x="573761" y="168870"/>
                  <a:pt x="573761" y="158660"/>
                </a:cubicBezTo>
                <a:cubicBezTo>
                  <a:pt x="573761" y="149023"/>
                  <a:pt x="570663" y="140735"/>
                  <a:pt x="564468" y="133794"/>
                </a:cubicBezTo>
                <a:cubicBezTo>
                  <a:pt x="558273" y="126853"/>
                  <a:pt x="550874" y="123383"/>
                  <a:pt x="542270" y="123383"/>
                </a:cubicBezTo>
                <a:close/>
                <a:moveTo>
                  <a:pt x="1038742" y="82255"/>
                </a:moveTo>
                <a:lnTo>
                  <a:pt x="1082795" y="82255"/>
                </a:lnTo>
                <a:lnTo>
                  <a:pt x="1082795" y="230246"/>
                </a:lnTo>
                <a:lnTo>
                  <a:pt x="1038742" y="230246"/>
                </a:lnTo>
                <a:close/>
                <a:moveTo>
                  <a:pt x="219592" y="82255"/>
                </a:moveTo>
                <a:lnTo>
                  <a:pt x="263645" y="82255"/>
                </a:lnTo>
                <a:lnTo>
                  <a:pt x="263645" y="230246"/>
                </a:lnTo>
                <a:lnTo>
                  <a:pt x="219592" y="230246"/>
                </a:lnTo>
                <a:close/>
                <a:moveTo>
                  <a:pt x="1196802" y="79330"/>
                </a:moveTo>
                <a:cubicBezTo>
                  <a:pt x="1211601" y="79330"/>
                  <a:pt x="1225941" y="82771"/>
                  <a:pt x="1239822" y="89655"/>
                </a:cubicBezTo>
                <a:lnTo>
                  <a:pt x="1239822" y="131299"/>
                </a:lnTo>
                <a:cubicBezTo>
                  <a:pt x="1226973" y="125104"/>
                  <a:pt x="1215214" y="122006"/>
                  <a:pt x="1204545" y="122006"/>
                </a:cubicBezTo>
                <a:cubicBezTo>
                  <a:pt x="1194679" y="122006"/>
                  <a:pt x="1186735" y="125018"/>
                  <a:pt x="1180712" y="131041"/>
                </a:cubicBezTo>
                <a:cubicBezTo>
                  <a:pt x="1174689" y="137063"/>
                  <a:pt x="1171678" y="145008"/>
                  <a:pt x="1171678" y="154874"/>
                </a:cubicBezTo>
                <a:cubicBezTo>
                  <a:pt x="1171678" y="164625"/>
                  <a:pt x="1174660" y="172512"/>
                  <a:pt x="1180626" y="178535"/>
                </a:cubicBezTo>
                <a:cubicBezTo>
                  <a:pt x="1186591" y="184558"/>
                  <a:pt x="1194450" y="187570"/>
                  <a:pt x="1204201" y="187570"/>
                </a:cubicBezTo>
                <a:cubicBezTo>
                  <a:pt x="1213035" y="187570"/>
                  <a:pt x="1224736" y="184702"/>
                  <a:pt x="1239306" y="178966"/>
                </a:cubicBezTo>
                <a:lnTo>
                  <a:pt x="1239306" y="223019"/>
                </a:lnTo>
                <a:cubicBezTo>
                  <a:pt x="1224163" y="229902"/>
                  <a:pt x="1211601" y="233344"/>
                  <a:pt x="1201620" y="233344"/>
                </a:cubicBezTo>
                <a:cubicBezTo>
                  <a:pt x="1179364" y="233344"/>
                  <a:pt x="1160779" y="226001"/>
                  <a:pt x="1145865" y="211317"/>
                </a:cubicBezTo>
                <a:cubicBezTo>
                  <a:pt x="1130952" y="196633"/>
                  <a:pt x="1123495" y="178277"/>
                  <a:pt x="1123495" y="156251"/>
                </a:cubicBezTo>
                <a:cubicBezTo>
                  <a:pt x="1123495" y="134109"/>
                  <a:pt x="1130407" y="115754"/>
                  <a:pt x="1144231" y="101184"/>
                </a:cubicBezTo>
                <a:cubicBezTo>
                  <a:pt x="1158054" y="86615"/>
                  <a:pt x="1175578" y="79330"/>
                  <a:pt x="1196802" y="79330"/>
                </a:cubicBezTo>
                <a:close/>
                <a:moveTo>
                  <a:pt x="709539" y="79330"/>
                </a:moveTo>
                <a:cubicBezTo>
                  <a:pt x="718028" y="79330"/>
                  <a:pt x="725657" y="81223"/>
                  <a:pt x="732425" y="85008"/>
                </a:cubicBezTo>
                <a:cubicBezTo>
                  <a:pt x="739194" y="88794"/>
                  <a:pt x="746364" y="94817"/>
                  <a:pt x="753936" y="103077"/>
                </a:cubicBezTo>
                <a:lnTo>
                  <a:pt x="753936" y="82599"/>
                </a:lnTo>
                <a:lnTo>
                  <a:pt x="797989" y="82599"/>
                </a:lnTo>
                <a:lnTo>
                  <a:pt x="797989" y="230246"/>
                </a:lnTo>
                <a:lnTo>
                  <a:pt x="753936" y="230246"/>
                </a:lnTo>
                <a:lnTo>
                  <a:pt x="753936" y="204950"/>
                </a:lnTo>
                <a:lnTo>
                  <a:pt x="753247" y="204950"/>
                </a:lnTo>
                <a:cubicBezTo>
                  <a:pt x="746364" y="214816"/>
                  <a:pt x="739424" y="221958"/>
                  <a:pt x="732425" y="226374"/>
                </a:cubicBezTo>
                <a:cubicBezTo>
                  <a:pt x="725428" y="230791"/>
                  <a:pt x="716766" y="232999"/>
                  <a:pt x="706441" y="232999"/>
                </a:cubicBezTo>
                <a:cubicBezTo>
                  <a:pt x="689118" y="232999"/>
                  <a:pt x="674376" y="225543"/>
                  <a:pt x="662216" y="210629"/>
                </a:cubicBezTo>
                <a:cubicBezTo>
                  <a:pt x="650055" y="195715"/>
                  <a:pt x="643975" y="177589"/>
                  <a:pt x="643975" y="156251"/>
                </a:cubicBezTo>
                <a:cubicBezTo>
                  <a:pt x="643975" y="135142"/>
                  <a:pt x="650457" y="117045"/>
                  <a:pt x="663420" y="101959"/>
                </a:cubicBezTo>
                <a:cubicBezTo>
                  <a:pt x="676384" y="86873"/>
                  <a:pt x="691757" y="79330"/>
                  <a:pt x="709539" y="79330"/>
                </a:cubicBezTo>
                <a:close/>
                <a:moveTo>
                  <a:pt x="556036" y="79330"/>
                </a:moveTo>
                <a:cubicBezTo>
                  <a:pt x="573703" y="79330"/>
                  <a:pt x="588761" y="87073"/>
                  <a:pt x="601208" y="102561"/>
                </a:cubicBezTo>
                <a:cubicBezTo>
                  <a:pt x="613655" y="118048"/>
                  <a:pt x="619879" y="136863"/>
                  <a:pt x="619879" y="159004"/>
                </a:cubicBezTo>
                <a:cubicBezTo>
                  <a:pt x="619879" y="179310"/>
                  <a:pt x="613827" y="196719"/>
                  <a:pt x="601724" y="211231"/>
                </a:cubicBezTo>
                <a:cubicBezTo>
                  <a:pt x="589621" y="225743"/>
                  <a:pt x="575252" y="232999"/>
                  <a:pt x="558618" y="232999"/>
                </a:cubicBezTo>
                <a:cubicBezTo>
                  <a:pt x="548407" y="232999"/>
                  <a:pt x="539861" y="230877"/>
                  <a:pt x="532977" y="226632"/>
                </a:cubicBezTo>
                <a:cubicBezTo>
                  <a:pt x="526094" y="222388"/>
                  <a:pt x="518981" y="215619"/>
                  <a:pt x="511639" y="206327"/>
                </a:cubicBezTo>
                <a:lnTo>
                  <a:pt x="510951" y="206327"/>
                </a:lnTo>
                <a:lnTo>
                  <a:pt x="510951" y="294653"/>
                </a:lnTo>
                <a:lnTo>
                  <a:pt x="510951" y="295465"/>
                </a:lnTo>
                <a:lnTo>
                  <a:pt x="466209" y="295465"/>
                </a:lnTo>
                <a:lnTo>
                  <a:pt x="466209" y="294653"/>
                </a:lnTo>
                <a:lnTo>
                  <a:pt x="466209" y="82599"/>
                </a:lnTo>
                <a:lnTo>
                  <a:pt x="510262" y="82599"/>
                </a:lnTo>
                <a:lnTo>
                  <a:pt x="510262" y="104110"/>
                </a:lnTo>
                <a:lnTo>
                  <a:pt x="510951" y="104110"/>
                </a:lnTo>
                <a:cubicBezTo>
                  <a:pt x="517375" y="95506"/>
                  <a:pt x="524058" y="89225"/>
                  <a:pt x="530998" y="85267"/>
                </a:cubicBezTo>
                <a:cubicBezTo>
                  <a:pt x="537939" y="81309"/>
                  <a:pt x="546285" y="79330"/>
                  <a:pt x="556036" y="79330"/>
                </a:cubicBezTo>
                <a:close/>
                <a:moveTo>
                  <a:pt x="370252" y="79330"/>
                </a:moveTo>
                <a:cubicBezTo>
                  <a:pt x="389181" y="79330"/>
                  <a:pt x="406332" y="87246"/>
                  <a:pt x="421705" y="103077"/>
                </a:cubicBezTo>
                <a:lnTo>
                  <a:pt x="391763" y="121318"/>
                </a:lnTo>
                <a:cubicBezTo>
                  <a:pt x="383119" y="112599"/>
                  <a:pt x="375052" y="108240"/>
                  <a:pt x="367561" y="108240"/>
                </a:cubicBezTo>
                <a:cubicBezTo>
                  <a:pt x="363874" y="108240"/>
                  <a:pt x="360704" y="109270"/>
                  <a:pt x="358053" y="111330"/>
                </a:cubicBezTo>
                <a:cubicBezTo>
                  <a:pt x="355402" y="113391"/>
                  <a:pt x="354076" y="115910"/>
                  <a:pt x="354076" y="118887"/>
                </a:cubicBezTo>
                <a:cubicBezTo>
                  <a:pt x="354076" y="123697"/>
                  <a:pt x="355609" y="127189"/>
                  <a:pt x="358673" y="129364"/>
                </a:cubicBezTo>
                <a:cubicBezTo>
                  <a:pt x="361737" y="131539"/>
                  <a:pt x="369883" y="134901"/>
                  <a:pt x="383109" y="139448"/>
                </a:cubicBezTo>
                <a:cubicBezTo>
                  <a:pt x="396335" y="143996"/>
                  <a:pt x="406762" y="149826"/>
                  <a:pt x="414391" y="156939"/>
                </a:cubicBezTo>
                <a:cubicBezTo>
                  <a:pt x="422020" y="164052"/>
                  <a:pt x="425835" y="173918"/>
                  <a:pt x="425835" y="186537"/>
                </a:cubicBezTo>
                <a:cubicBezTo>
                  <a:pt x="425835" y="199271"/>
                  <a:pt x="420099" y="210199"/>
                  <a:pt x="408627" y="219319"/>
                </a:cubicBezTo>
                <a:cubicBezTo>
                  <a:pt x="397155" y="228439"/>
                  <a:pt x="383388" y="232999"/>
                  <a:pt x="367327" y="232999"/>
                </a:cubicBezTo>
                <a:cubicBezTo>
                  <a:pt x="356428" y="232999"/>
                  <a:pt x="345558" y="229959"/>
                  <a:pt x="334717" y="223879"/>
                </a:cubicBezTo>
                <a:cubicBezTo>
                  <a:pt x="323876" y="217799"/>
                  <a:pt x="314670" y="208506"/>
                  <a:pt x="307098" y="196002"/>
                </a:cubicBezTo>
                <a:lnTo>
                  <a:pt x="342719" y="179826"/>
                </a:lnTo>
                <a:cubicBezTo>
                  <a:pt x="350750" y="193707"/>
                  <a:pt x="359067" y="200648"/>
                  <a:pt x="367671" y="200648"/>
                </a:cubicBezTo>
                <a:cubicBezTo>
                  <a:pt x="371572" y="200648"/>
                  <a:pt x="375071" y="199390"/>
                  <a:pt x="378168" y="196874"/>
                </a:cubicBezTo>
                <a:cubicBezTo>
                  <a:pt x="381266" y="194358"/>
                  <a:pt x="382814" y="191499"/>
                  <a:pt x="382814" y="188296"/>
                </a:cubicBezTo>
                <a:cubicBezTo>
                  <a:pt x="382814" y="184178"/>
                  <a:pt x="381036" y="181056"/>
                  <a:pt x="377480" y="178929"/>
                </a:cubicBezTo>
                <a:cubicBezTo>
                  <a:pt x="373923" y="176802"/>
                  <a:pt x="371285" y="175739"/>
                  <a:pt x="369564" y="175739"/>
                </a:cubicBezTo>
                <a:cubicBezTo>
                  <a:pt x="368876" y="174934"/>
                  <a:pt x="364746" y="173324"/>
                  <a:pt x="357174" y="170910"/>
                </a:cubicBezTo>
                <a:cubicBezTo>
                  <a:pt x="327576" y="161252"/>
                  <a:pt x="312777" y="145582"/>
                  <a:pt x="312777" y="123899"/>
                </a:cubicBezTo>
                <a:cubicBezTo>
                  <a:pt x="312777" y="110821"/>
                  <a:pt x="318083" y="100123"/>
                  <a:pt x="328694" y="91806"/>
                </a:cubicBezTo>
                <a:cubicBezTo>
                  <a:pt x="339306" y="83488"/>
                  <a:pt x="353159" y="79330"/>
                  <a:pt x="370252" y="79330"/>
                </a:cubicBezTo>
                <a:close/>
                <a:moveTo>
                  <a:pt x="940994" y="78641"/>
                </a:moveTo>
                <a:cubicBezTo>
                  <a:pt x="955105" y="78641"/>
                  <a:pt x="966778" y="84435"/>
                  <a:pt x="976013" y="96022"/>
                </a:cubicBezTo>
                <a:cubicBezTo>
                  <a:pt x="985248" y="107609"/>
                  <a:pt x="989866" y="122408"/>
                  <a:pt x="989866" y="140419"/>
                </a:cubicBezTo>
                <a:lnTo>
                  <a:pt x="989866" y="230246"/>
                </a:lnTo>
                <a:lnTo>
                  <a:pt x="945124" y="230246"/>
                </a:lnTo>
                <a:lnTo>
                  <a:pt x="945124" y="147474"/>
                </a:lnTo>
                <a:cubicBezTo>
                  <a:pt x="945124" y="138985"/>
                  <a:pt x="942801" y="131815"/>
                  <a:pt x="938155" y="125964"/>
                </a:cubicBezTo>
                <a:cubicBezTo>
                  <a:pt x="933509" y="120113"/>
                  <a:pt x="927859" y="117188"/>
                  <a:pt x="921205" y="117188"/>
                </a:cubicBezTo>
                <a:cubicBezTo>
                  <a:pt x="913174" y="117188"/>
                  <a:pt x="906578" y="120888"/>
                  <a:pt x="901415" y="128287"/>
                </a:cubicBezTo>
                <a:cubicBezTo>
                  <a:pt x="896253" y="135687"/>
                  <a:pt x="893672" y="145237"/>
                  <a:pt x="893672" y="156939"/>
                </a:cubicBezTo>
                <a:lnTo>
                  <a:pt x="893672" y="230246"/>
                </a:lnTo>
                <a:lnTo>
                  <a:pt x="849618" y="230246"/>
                </a:lnTo>
                <a:lnTo>
                  <a:pt x="849618" y="82255"/>
                </a:lnTo>
                <a:lnTo>
                  <a:pt x="893672" y="82255"/>
                </a:lnTo>
                <a:lnTo>
                  <a:pt x="893672" y="99808"/>
                </a:lnTo>
                <a:cubicBezTo>
                  <a:pt x="908700" y="85697"/>
                  <a:pt x="924474" y="78641"/>
                  <a:pt x="940994" y="78641"/>
                </a:cubicBezTo>
                <a:close/>
                <a:moveTo>
                  <a:pt x="0" y="4302"/>
                </a:moveTo>
                <a:lnTo>
                  <a:pt x="48700" y="4302"/>
                </a:lnTo>
                <a:lnTo>
                  <a:pt x="48700" y="91376"/>
                </a:lnTo>
                <a:lnTo>
                  <a:pt x="128718" y="91376"/>
                </a:lnTo>
                <a:lnTo>
                  <a:pt x="128718" y="4302"/>
                </a:lnTo>
                <a:lnTo>
                  <a:pt x="177418" y="4302"/>
                </a:lnTo>
                <a:lnTo>
                  <a:pt x="177418" y="230246"/>
                </a:lnTo>
                <a:lnTo>
                  <a:pt x="128718" y="230246"/>
                </a:lnTo>
                <a:lnTo>
                  <a:pt x="128718" y="140419"/>
                </a:lnTo>
                <a:lnTo>
                  <a:pt x="48700" y="140419"/>
                </a:lnTo>
                <a:lnTo>
                  <a:pt x="48700" y="230246"/>
                </a:lnTo>
                <a:lnTo>
                  <a:pt x="0" y="230246"/>
                </a:lnTo>
                <a:close/>
                <a:moveTo>
                  <a:pt x="1060596" y="0"/>
                </a:moveTo>
                <a:cubicBezTo>
                  <a:pt x="1068168" y="0"/>
                  <a:pt x="1074649" y="2704"/>
                  <a:pt x="1080041" y="8113"/>
                </a:cubicBezTo>
                <a:cubicBezTo>
                  <a:pt x="1085433" y="13522"/>
                  <a:pt x="1088129" y="19967"/>
                  <a:pt x="1088129" y="27447"/>
                </a:cubicBezTo>
                <a:cubicBezTo>
                  <a:pt x="1088129" y="35042"/>
                  <a:pt x="1085433" y="41544"/>
                  <a:pt x="1080041" y="46953"/>
                </a:cubicBezTo>
                <a:cubicBezTo>
                  <a:pt x="1074649" y="52362"/>
                  <a:pt x="1068168" y="55066"/>
                  <a:pt x="1060596" y="55066"/>
                </a:cubicBezTo>
                <a:cubicBezTo>
                  <a:pt x="1053024" y="55066"/>
                  <a:pt x="1046543" y="52362"/>
                  <a:pt x="1041151" y="46953"/>
                </a:cubicBezTo>
                <a:cubicBezTo>
                  <a:pt x="1035759" y="41544"/>
                  <a:pt x="1033063" y="35042"/>
                  <a:pt x="1033063" y="27447"/>
                </a:cubicBezTo>
                <a:cubicBezTo>
                  <a:pt x="1033063" y="19967"/>
                  <a:pt x="1035759" y="13522"/>
                  <a:pt x="1041151" y="8113"/>
                </a:cubicBezTo>
                <a:cubicBezTo>
                  <a:pt x="1046543" y="2704"/>
                  <a:pt x="1053024" y="0"/>
                  <a:pt x="1060596" y="0"/>
                </a:cubicBezTo>
                <a:close/>
                <a:moveTo>
                  <a:pt x="241446" y="0"/>
                </a:moveTo>
                <a:cubicBezTo>
                  <a:pt x="249018" y="0"/>
                  <a:pt x="255500" y="2704"/>
                  <a:pt x="260892" y="8113"/>
                </a:cubicBezTo>
                <a:cubicBezTo>
                  <a:pt x="266283" y="13522"/>
                  <a:pt x="268979" y="19967"/>
                  <a:pt x="268979" y="27447"/>
                </a:cubicBezTo>
                <a:cubicBezTo>
                  <a:pt x="268979" y="35042"/>
                  <a:pt x="266283" y="41544"/>
                  <a:pt x="260892" y="46953"/>
                </a:cubicBezTo>
                <a:cubicBezTo>
                  <a:pt x="255500" y="52362"/>
                  <a:pt x="249018" y="55066"/>
                  <a:pt x="241446" y="55066"/>
                </a:cubicBezTo>
                <a:cubicBezTo>
                  <a:pt x="233875" y="55066"/>
                  <a:pt x="227393" y="52362"/>
                  <a:pt x="222001" y="46953"/>
                </a:cubicBezTo>
                <a:cubicBezTo>
                  <a:pt x="216609" y="41544"/>
                  <a:pt x="213913" y="35042"/>
                  <a:pt x="213913" y="27447"/>
                </a:cubicBezTo>
                <a:cubicBezTo>
                  <a:pt x="213913" y="19967"/>
                  <a:pt x="216609" y="13522"/>
                  <a:pt x="222001" y="8113"/>
                </a:cubicBezTo>
                <a:cubicBezTo>
                  <a:pt x="227393" y="2704"/>
                  <a:pt x="233875" y="0"/>
                  <a:pt x="241446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1" grpId="0" animBg="1"/>
      <p:bldP spid="61" grpId="1" animBg="1"/>
      <p:bldP spid="61" grpId="2" animBg="1"/>
      <p:bldP spid="71" grpId="0" animBg="1"/>
      <p:bldP spid="71" grpId="1" animBg="1"/>
      <p:bldP spid="82" grpId="0" animBg="1"/>
      <p:bldP spid="102" grpId="0" animBg="1"/>
      <p:bldP spid="10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60789"/>
            <a:ext cx="12482920" cy="6918789"/>
            <a:chOff x="-9296849" y="-60789"/>
            <a:chExt cx="12482920" cy="691878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3891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03222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9621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72617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0231DD1-22C1-4122-B4C9-C0445DBEACE6}"/>
              </a:ext>
            </a:extLst>
          </p:cNvPr>
          <p:cNvGrpSpPr/>
          <p:nvPr/>
        </p:nvGrpSpPr>
        <p:grpSpPr>
          <a:xfrm>
            <a:off x="1830432" y="369509"/>
            <a:ext cx="9862106" cy="900408"/>
            <a:chOff x="3200263" y="238883"/>
            <a:chExt cx="5496695" cy="90040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66CB0E-A73B-432E-A3DE-7994E39AE8A3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Impact of COVID-19 on Unemployment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915C6C8-B5E3-46D1-A2CD-906A252082C4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91880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8487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250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18081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901459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194455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09954"/>
            <a:chOff x="-12129822" y="0"/>
            <a:chExt cx="12482924" cy="690995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38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34291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7E2BA6A-779F-496D-888B-0AFD16690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73" y="1707187"/>
            <a:ext cx="7316867" cy="457304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2A797EDC-9F3C-4E4B-8037-747B4B0D6729}"/>
              </a:ext>
            </a:extLst>
          </p:cNvPr>
          <p:cNvSpPr txBox="1"/>
          <p:nvPr/>
        </p:nvSpPr>
        <p:spPr>
          <a:xfrm>
            <a:off x="3226700" y="1039630"/>
            <a:ext cx="753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Unemployment Rates By Industries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803CE-F397-415C-9A62-9887C9B6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2164483"/>
            <a:ext cx="3390900" cy="1695450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9B13DC6B-65FD-407B-B815-53EE7A2B87F2}"/>
              </a:ext>
            </a:extLst>
          </p:cNvPr>
          <p:cNvSpPr/>
          <p:nvPr/>
        </p:nvSpPr>
        <p:spPr>
          <a:xfrm>
            <a:off x="9154184" y="2013655"/>
            <a:ext cx="353085" cy="403621"/>
          </a:xfrm>
          <a:prstGeom prst="ellipse">
            <a:avLst/>
          </a:prstGeom>
          <a:solidFill>
            <a:srgbClr val="E3D7ED">
              <a:alpha val="52941"/>
            </a:srgbClr>
          </a:solidFill>
          <a:ln>
            <a:solidFill>
              <a:srgbClr val="9466BD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F8CA51-70DD-4DD8-B3F2-94EE9595E005}"/>
              </a:ext>
            </a:extLst>
          </p:cNvPr>
          <p:cNvSpPr/>
          <p:nvPr/>
        </p:nvSpPr>
        <p:spPr>
          <a:xfrm>
            <a:off x="8557258" y="2345947"/>
            <a:ext cx="353085" cy="403621"/>
          </a:xfrm>
          <a:prstGeom prst="ellipse">
            <a:avLst/>
          </a:prstGeom>
          <a:solidFill>
            <a:srgbClr val="FFDFC1">
              <a:alpha val="52549"/>
            </a:srgbClr>
          </a:solidFill>
          <a:ln>
            <a:solidFill>
              <a:srgbClr val="FF7B06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207FE03-0DB6-4E4E-A4EE-42BBBDD2A519}"/>
              </a:ext>
            </a:extLst>
          </p:cNvPr>
          <p:cNvSpPr/>
          <p:nvPr/>
        </p:nvSpPr>
        <p:spPr>
          <a:xfrm>
            <a:off x="8975578" y="2517643"/>
            <a:ext cx="2514268" cy="144823"/>
          </a:xfrm>
          <a:custGeom>
            <a:avLst/>
            <a:gdLst>
              <a:gd name="connsiteX0" fmla="*/ 2232881 w 2514268"/>
              <a:gd name="connsiteY0" fmla="*/ 63360 h 144823"/>
              <a:gd name="connsiteX1" fmla="*/ 2221658 w 2514268"/>
              <a:gd name="connsiteY1" fmla="*/ 68707 h 144823"/>
              <a:gd name="connsiteX2" fmla="*/ 2217152 w 2514268"/>
              <a:gd name="connsiteY2" fmla="*/ 82183 h 144823"/>
              <a:gd name="connsiteX3" fmla="*/ 2221438 w 2514268"/>
              <a:gd name="connsiteY3" fmla="*/ 94421 h 144823"/>
              <a:gd name="connsiteX4" fmla="*/ 2232704 w 2514268"/>
              <a:gd name="connsiteY4" fmla="*/ 99061 h 144823"/>
              <a:gd name="connsiteX5" fmla="*/ 2244192 w 2514268"/>
              <a:gd name="connsiteY5" fmla="*/ 93714 h 144823"/>
              <a:gd name="connsiteX6" fmla="*/ 2248964 w 2514268"/>
              <a:gd name="connsiteY6" fmla="*/ 80769 h 144823"/>
              <a:gd name="connsiteX7" fmla="*/ 2244192 w 2514268"/>
              <a:gd name="connsiteY7" fmla="*/ 68530 h 144823"/>
              <a:gd name="connsiteX8" fmla="*/ 2232881 w 2514268"/>
              <a:gd name="connsiteY8" fmla="*/ 63360 h 144823"/>
              <a:gd name="connsiteX9" fmla="*/ 1089882 w 2514268"/>
              <a:gd name="connsiteY9" fmla="*/ 63360 h 144823"/>
              <a:gd name="connsiteX10" fmla="*/ 1078659 w 2514268"/>
              <a:gd name="connsiteY10" fmla="*/ 68707 h 144823"/>
              <a:gd name="connsiteX11" fmla="*/ 1074153 w 2514268"/>
              <a:gd name="connsiteY11" fmla="*/ 82183 h 144823"/>
              <a:gd name="connsiteX12" fmla="*/ 1078438 w 2514268"/>
              <a:gd name="connsiteY12" fmla="*/ 94421 h 144823"/>
              <a:gd name="connsiteX13" fmla="*/ 1089705 w 2514268"/>
              <a:gd name="connsiteY13" fmla="*/ 99061 h 144823"/>
              <a:gd name="connsiteX14" fmla="*/ 1101193 w 2514268"/>
              <a:gd name="connsiteY14" fmla="*/ 93714 h 144823"/>
              <a:gd name="connsiteX15" fmla="*/ 1105965 w 2514268"/>
              <a:gd name="connsiteY15" fmla="*/ 80769 h 144823"/>
              <a:gd name="connsiteX16" fmla="*/ 1101193 w 2514268"/>
              <a:gd name="connsiteY16" fmla="*/ 68530 h 144823"/>
              <a:gd name="connsiteX17" fmla="*/ 1089882 w 2514268"/>
              <a:gd name="connsiteY17" fmla="*/ 63360 h 144823"/>
              <a:gd name="connsiteX18" fmla="*/ 1280338 w 2514268"/>
              <a:gd name="connsiteY18" fmla="*/ 63006 h 144823"/>
              <a:gd name="connsiteX19" fmla="*/ 1269940 w 2514268"/>
              <a:gd name="connsiteY19" fmla="*/ 68131 h 144823"/>
              <a:gd name="connsiteX20" fmla="*/ 1265093 w 2514268"/>
              <a:gd name="connsiteY20" fmla="*/ 82005 h 144823"/>
              <a:gd name="connsiteX21" fmla="*/ 1269367 w 2514268"/>
              <a:gd name="connsiteY21" fmla="*/ 93934 h 144823"/>
              <a:gd name="connsiteX22" fmla="*/ 1279721 w 2514268"/>
              <a:gd name="connsiteY22" fmla="*/ 98883 h 144823"/>
              <a:gd name="connsiteX23" fmla="*/ 1291794 w 2514268"/>
              <a:gd name="connsiteY23" fmla="*/ 93537 h 144823"/>
              <a:gd name="connsiteX24" fmla="*/ 1296640 w 2514268"/>
              <a:gd name="connsiteY24" fmla="*/ 80237 h 144823"/>
              <a:gd name="connsiteX25" fmla="*/ 1291926 w 2514268"/>
              <a:gd name="connsiteY25" fmla="*/ 68175 h 144823"/>
              <a:gd name="connsiteX26" fmla="*/ 1280338 w 2514268"/>
              <a:gd name="connsiteY26" fmla="*/ 63006 h 144823"/>
              <a:gd name="connsiteX27" fmla="*/ 299263 w 2514268"/>
              <a:gd name="connsiteY27" fmla="*/ 63006 h 144823"/>
              <a:gd name="connsiteX28" fmla="*/ 288865 w 2514268"/>
              <a:gd name="connsiteY28" fmla="*/ 68131 h 144823"/>
              <a:gd name="connsiteX29" fmla="*/ 284018 w 2514268"/>
              <a:gd name="connsiteY29" fmla="*/ 82005 h 144823"/>
              <a:gd name="connsiteX30" fmla="*/ 288292 w 2514268"/>
              <a:gd name="connsiteY30" fmla="*/ 93934 h 144823"/>
              <a:gd name="connsiteX31" fmla="*/ 298646 w 2514268"/>
              <a:gd name="connsiteY31" fmla="*/ 98883 h 144823"/>
              <a:gd name="connsiteX32" fmla="*/ 310719 w 2514268"/>
              <a:gd name="connsiteY32" fmla="*/ 93537 h 144823"/>
              <a:gd name="connsiteX33" fmla="*/ 315565 w 2514268"/>
              <a:gd name="connsiteY33" fmla="*/ 80237 h 144823"/>
              <a:gd name="connsiteX34" fmla="*/ 310851 w 2514268"/>
              <a:gd name="connsiteY34" fmla="*/ 68175 h 144823"/>
              <a:gd name="connsiteX35" fmla="*/ 299263 w 2514268"/>
              <a:gd name="connsiteY35" fmla="*/ 63006 h 144823"/>
              <a:gd name="connsiteX36" fmla="*/ 207679 w 2514268"/>
              <a:gd name="connsiteY36" fmla="*/ 61240 h 144823"/>
              <a:gd name="connsiteX37" fmla="*/ 195661 w 2514268"/>
              <a:gd name="connsiteY37" fmla="*/ 66630 h 144823"/>
              <a:gd name="connsiteX38" fmla="*/ 190624 w 2514268"/>
              <a:gd name="connsiteY38" fmla="*/ 79532 h 144823"/>
              <a:gd name="connsiteX39" fmla="*/ 195617 w 2514268"/>
              <a:gd name="connsiteY39" fmla="*/ 93493 h 144823"/>
              <a:gd name="connsiteX40" fmla="*/ 207679 w 2514268"/>
              <a:gd name="connsiteY40" fmla="*/ 99237 h 144823"/>
              <a:gd name="connsiteX41" fmla="*/ 219432 w 2514268"/>
              <a:gd name="connsiteY41" fmla="*/ 93626 h 144823"/>
              <a:gd name="connsiteX42" fmla="*/ 224469 w 2514268"/>
              <a:gd name="connsiteY42" fmla="*/ 80415 h 144823"/>
              <a:gd name="connsiteX43" fmla="*/ 219432 w 2514268"/>
              <a:gd name="connsiteY43" fmla="*/ 66983 h 144823"/>
              <a:gd name="connsiteX44" fmla="*/ 207679 w 2514268"/>
              <a:gd name="connsiteY44" fmla="*/ 61240 h 144823"/>
              <a:gd name="connsiteX45" fmla="*/ 112429 w 2514268"/>
              <a:gd name="connsiteY45" fmla="*/ 61240 h 144823"/>
              <a:gd name="connsiteX46" fmla="*/ 100411 w 2514268"/>
              <a:gd name="connsiteY46" fmla="*/ 66630 h 144823"/>
              <a:gd name="connsiteX47" fmla="*/ 95374 w 2514268"/>
              <a:gd name="connsiteY47" fmla="*/ 79532 h 144823"/>
              <a:gd name="connsiteX48" fmla="*/ 100367 w 2514268"/>
              <a:gd name="connsiteY48" fmla="*/ 93493 h 144823"/>
              <a:gd name="connsiteX49" fmla="*/ 112429 w 2514268"/>
              <a:gd name="connsiteY49" fmla="*/ 99237 h 144823"/>
              <a:gd name="connsiteX50" fmla="*/ 124182 w 2514268"/>
              <a:gd name="connsiteY50" fmla="*/ 93626 h 144823"/>
              <a:gd name="connsiteX51" fmla="*/ 129219 w 2514268"/>
              <a:gd name="connsiteY51" fmla="*/ 80415 h 144823"/>
              <a:gd name="connsiteX52" fmla="*/ 124182 w 2514268"/>
              <a:gd name="connsiteY52" fmla="*/ 66983 h 144823"/>
              <a:gd name="connsiteX53" fmla="*/ 112429 w 2514268"/>
              <a:gd name="connsiteY53" fmla="*/ 61240 h 144823"/>
              <a:gd name="connsiteX54" fmla="*/ 1967064 w 2514268"/>
              <a:gd name="connsiteY54" fmla="*/ 60709 h 144823"/>
              <a:gd name="connsiteX55" fmla="*/ 1955002 w 2514268"/>
              <a:gd name="connsiteY55" fmla="*/ 65967 h 144823"/>
              <a:gd name="connsiteX56" fmla="*/ 1950098 w 2514268"/>
              <a:gd name="connsiteY56" fmla="*/ 79797 h 144823"/>
              <a:gd name="connsiteX57" fmla="*/ 1955179 w 2514268"/>
              <a:gd name="connsiteY57" fmla="*/ 91152 h 144823"/>
              <a:gd name="connsiteX58" fmla="*/ 1967064 w 2514268"/>
              <a:gd name="connsiteY58" fmla="*/ 96675 h 144823"/>
              <a:gd name="connsiteX59" fmla="*/ 1978420 w 2514268"/>
              <a:gd name="connsiteY59" fmla="*/ 91417 h 144823"/>
              <a:gd name="connsiteX60" fmla="*/ 1983147 w 2514268"/>
              <a:gd name="connsiteY60" fmla="*/ 78559 h 144823"/>
              <a:gd name="connsiteX61" fmla="*/ 1978640 w 2514268"/>
              <a:gd name="connsiteY61" fmla="*/ 65746 h 144823"/>
              <a:gd name="connsiteX62" fmla="*/ 1967064 w 2514268"/>
              <a:gd name="connsiteY62" fmla="*/ 60709 h 144823"/>
              <a:gd name="connsiteX63" fmla="*/ 2403270 w 2514268"/>
              <a:gd name="connsiteY63" fmla="*/ 56202 h 144823"/>
              <a:gd name="connsiteX64" fmla="*/ 2392446 w 2514268"/>
              <a:gd name="connsiteY64" fmla="*/ 59913 h 144823"/>
              <a:gd name="connsiteX65" fmla="*/ 2387276 w 2514268"/>
              <a:gd name="connsiteY65" fmla="*/ 70429 h 144823"/>
              <a:gd name="connsiteX66" fmla="*/ 2417851 w 2514268"/>
              <a:gd name="connsiteY66" fmla="*/ 70429 h 144823"/>
              <a:gd name="connsiteX67" fmla="*/ 2403270 w 2514268"/>
              <a:gd name="connsiteY67" fmla="*/ 56202 h 144823"/>
              <a:gd name="connsiteX68" fmla="*/ 888796 w 2514268"/>
              <a:gd name="connsiteY68" fmla="*/ 56202 h 144823"/>
              <a:gd name="connsiteX69" fmla="*/ 877970 w 2514268"/>
              <a:gd name="connsiteY69" fmla="*/ 59913 h 144823"/>
              <a:gd name="connsiteX70" fmla="*/ 872801 w 2514268"/>
              <a:gd name="connsiteY70" fmla="*/ 70429 h 144823"/>
              <a:gd name="connsiteX71" fmla="*/ 903376 w 2514268"/>
              <a:gd name="connsiteY71" fmla="*/ 70429 h 144823"/>
              <a:gd name="connsiteX72" fmla="*/ 888796 w 2514268"/>
              <a:gd name="connsiteY72" fmla="*/ 56202 h 144823"/>
              <a:gd name="connsiteX73" fmla="*/ 526846 w 2514268"/>
              <a:gd name="connsiteY73" fmla="*/ 56202 h 144823"/>
              <a:gd name="connsiteX74" fmla="*/ 516021 w 2514268"/>
              <a:gd name="connsiteY74" fmla="*/ 59913 h 144823"/>
              <a:gd name="connsiteX75" fmla="*/ 510851 w 2514268"/>
              <a:gd name="connsiteY75" fmla="*/ 70429 h 144823"/>
              <a:gd name="connsiteX76" fmla="*/ 541426 w 2514268"/>
              <a:gd name="connsiteY76" fmla="*/ 70429 h 144823"/>
              <a:gd name="connsiteX77" fmla="*/ 526846 w 2514268"/>
              <a:gd name="connsiteY77" fmla="*/ 56202 h 144823"/>
              <a:gd name="connsiteX78" fmla="*/ 1790522 w 2514268"/>
              <a:gd name="connsiteY78" fmla="*/ 42241 h 144823"/>
              <a:gd name="connsiteX79" fmla="*/ 1813144 w 2514268"/>
              <a:gd name="connsiteY79" fmla="*/ 42241 h 144823"/>
              <a:gd name="connsiteX80" fmla="*/ 1813144 w 2514268"/>
              <a:gd name="connsiteY80" fmla="*/ 118236 h 144823"/>
              <a:gd name="connsiteX81" fmla="*/ 1790522 w 2514268"/>
              <a:gd name="connsiteY81" fmla="*/ 118236 h 144823"/>
              <a:gd name="connsiteX82" fmla="*/ 1561922 w 2514268"/>
              <a:gd name="connsiteY82" fmla="*/ 42241 h 144823"/>
              <a:gd name="connsiteX83" fmla="*/ 1584544 w 2514268"/>
              <a:gd name="connsiteY83" fmla="*/ 42241 h 144823"/>
              <a:gd name="connsiteX84" fmla="*/ 1584544 w 2514268"/>
              <a:gd name="connsiteY84" fmla="*/ 118236 h 144823"/>
              <a:gd name="connsiteX85" fmla="*/ 1561922 w 2514268"/>
              <a:gd name="connsiteY85" fmla="*/ 118236 h 144823"/>
              <a:gd name="connsiteX86" fmla="*/ 733247 w 2514268"/>
              <a:gd name="connsiteY86" fmla="*/ 42241 h 144823"/>
              <a:gd name="connsiteX87" fmla="*/ 755869 w 2514268"/>
              <a:gd name="connsiteY87" fmla="*/ 42241 h 144823"/>
              <a:gd name="connsiteX88" fmla="*/ 755869 w 2514268"/>
              <a:gd name="connsiteY88" fmla="*/ 118236 h 144823"/>
              <a:gd name="connsiteX89" fmla="*/ 733247 w 2514268"/>
              <a:gd name="connsiteY89" fmla="*/ 118236 h 144823"/>
              <a:gd name="connsiteX90" fmla="*/ 629337 w 2514268"/>
              <a:gd name="connsiteY90" fmla="*/ 42241 h 144823"/>
              <a:gd name="connsiteX91" fmla="*/ 653229 w 2514268"/>
              <a:gd name="connsiteY91" fmla="*/ 42241 h 144823"/>
              <a:gd name="connsiteX92" fmla="*/ 674095 w 2514268"/>
              <a:gd name="connsiteY92" fmla="*/ 86778 h 144823"/>
              <a:gd name="connsiteX93" fmla="*/ 694927 w 2514268"/>
              <a:gd name="connsiteY93" fmla="*/ 42241 h 144823"/>
              <a:gd name="connsiteX94" fmla="*/ 718587 w 2514268"/>
              <a:gd name="connsiteY94" fmla="*/ 42241 h 144823"/>
              <a:gd name="connsiteX95" fmla="*/ 683206 w 2514268"/>
              <a:gd name="connsiteY95" fmla="*/ 118236 h 144823"/>
              <a:gd name="connsiteX96" fmla="*/ 664747 w 2514268"/>
              <a:gd name="connsiteY96" fmla="*/ 118236 h 144823"/>
              <a:gd name="connsiteX97" fmla="*/ 1541710 w 2514268"/>
              <a:gd name="connsiteY97" fmla="*/ 41179 h 144823"/>
              <a:gd name="connsiteX98" fmla="*/ 1545863 w 2514268"/>
              <a:gd name="connsiteY98" fmla="*/ 41533 h 144823"/>
              <a:gd name="connsiteX99" fmla="*/ 1545863 w 2514268"/>
              <a:gd name="connsiteY99" fmla="*/ 66276 h 144823"/>
              <a:gd name="connsiteX100" fmla="*/ 1540296 w 2514268"/>
              <a:gd name="connsiteY100" fmla="*/ 65745 h 144823"/>
              <a:gd name="connsiteX101" fmla="*/ 1529471 w 2514268"/>
              <a:gd name="connsiteY101" fmla="*/ 70650 h 144823"/>
              <a:gd name="connsiteX102" fmla="*/ 1525627 w 2514268"/>
              <a:gd name="connsiteY102" fmla="*/ 84391 h 144823"/>
              <a:gd name="connsiteX103" fmla="*/ 1525627 w 2514268"/>
              <a:gd name="connsiteY103" fmla="*/ 118235 h 144823"/>
              <a:gd name="connsiteX104" fmla="*/ 1502652 w 2514268"/>
              <a:gd name="connsiteY104" fmla="*/ 118235 h 144823"/>
              <a:gd name="connsiteX105" fmla="*/ 1502652 w 2514268"/>
              <a:gd name="connsiteY105" fmla="*/ 42240 h 144823"/>
              <a:gd name="connsiteX106" fmla="*/ 1525274 w 2514268"/>
              <a:gd name="connsiteY106" fmla="*/ 42240 h 144823"/>
              <a:gd name="connsiteX107" fmla="*/ 1525274 w 2514268"/>
              <a:gd name="connsiteY107" fmla="*/ 53462 h 144823"/>
              <a:gd name="connsiteX108" fmla="*/ 1525627 w 2514268"/>
              <a:gd name="connsiteY108" fmla="*/ 53462 h 144823"/>
              <a:gd name="connsiteX109" fmla="*/ 1533448 w 2514268"/>
              <a:gd name="connsiteY109" fmla="*/ 44493 h 144823"/>
              <a:gd name="connsiteX110" fmla="*/ 1541710 w 2514268"/>
              <a:gd name="connsiteY110" fmla="*/ 41179 h 144823"/>
              <a:gd name="connsiteX111" fmla="*/ 617785 w 2514268"/>
              <a:gd name="connsiteY111" fmla="*/ 41179 h 144823"/>
              <a:gd name="connsiteX112" fmla="*/ 621938 w 2514268"/>
              <a:gd name="connsiteY112" fmla="*/ 41533 h 144823"/>
              <a:gd name="connsiteX113" fmla="*/ 621938 w 2514268"/>
              <a:gd name="connsiteY113" fmla="*/ 66276 h 144823"/>
              <a:gd name="connsiteX114" fmla="*/ 616371 w 2514268"/>
              <a:gd name="connsiteY114" fmla="*/ 65745 h 144823"/>
              <a:gd name="connsiteX115" fmla="*/ 605546 w 2514268"/>
              <a:gd name="connsiteY115" fmla="*/ 70650 h 144823"/>
              <a:gd name="connsiteX116" fmla="*/ 601702 w 2514268"/>
              <a:gd name="connsiteY116" fmla="*/ 84391 h 144823"/>
              <a:gd name="connsiteX117" fmla="*/ 601702 w 2514268"/>
              <a:gd name="connsiteY117" fmla="*/ 118235 h 144823"/>
              <a:gd name="connsiteX118" fmla="*/ 578727 w 2514268"/>
              <a:gd name="connsiteY118" fmla="*/ 118235 h 144823"/>
              <a:gd name="connsiteX119" fmla="*/ 578727 w 2514268"/>
              <a:gd name="connsiteY119" fmla="*/ 42240 h 144823"/>
              <a:gd name="connsiteX120" fmla="*/ 601349 w 2514268"/>
              <a:gd name="connsiteY120" fmla="*/ 42240 h 144823"/>
              <a:gd name="connsiteX121" fmla="*/ 601349 w 2514268"/>
              <a:gd name="connsiteY121" fmla="*/ 53462 h 144823"/>
              <a:gd name="connsiteX122" fmla="*/ 601702 w 2514268"/>
              <a:gd name="connsiteY122" fmla="*/ 53462 h 144823"/>
              <a:gd name="connsiteX123" fmla="*/ 609523 w 2514268"/>
              <a:gd name="connsiteY123" fmla="*/ 44493 h 144823"/>
              <a:gd name="connsiteX124" fmla="*/ 617785 w 2514268"/>
              <a:gd name="connsiteY124" fmla="*/ 41179 h 144823"/>
              <a:gd name="connsiteX125" fmla="*/ 2485726 w 2514268"/>
              <a:gd name="connsiteY125" fmla="*/ 40739 h 144823"/>
              <a:gd name="connsiteX126" fmla="*/ 2512148 w 2514268"/>
              <a:gd name="connsiteY126" fmla="*/ 52933 h 144823"/>
              <a:gd name="connsiteX127" fmla="*/ 2496772 w 2514268"/>
              <a:gd name="connsiteY127" fmla="*/ 62300 h 144823"/>
              <a:gd name="connsiteX128" fmla="*/ 2484344 w 2514268"/>
              <a:gd name="connsiteY128" fmla="*/ 55584 h 144823"/>
              <a:gd name="connsiteX129" fmla="*/ 2479462 w 2514268"/>
              <a:gd name="connsiteY129" fmla="*/ 57171 h 144823"/>
              <a:gd name="connsiteX130" fmla="*/ 2477420 w 2514268"/>
              <a:gd name="connsiteY130" fmla="*/ 61052 h 144823"/>
              <a:gd name="connsiteX131" fmla="*/ 2479780 w 2514268"/>
              <a:gd name="connsiteY131" fmla="*/ 66432 h 144823"/>
              <a:gd name="connsiteX132" fmla="*/ 2492328 w 2514268"/>
              <a:gd name="connsiteY132" fmla="*/ 71610 h 144823"/>
              <a:gd name="connsiteX133" fmla="*/ 2508392 w 2514268"/>
              <a:gd name="connsiteY133" fmla="*/ 80592 h 144823"/>
              <a:gd name="connsiteX134" fmla="*/ 2514268 w 2514268"/>
              <a:gd name="connsiteY134" fmla="*/ 95791 h 144823"/>
              <a:gd name="connsiteX135" fmla="*/ 2505432 w 2514268"/>
              <a:gd name="connsiteY135" fmla="*/ 112625 h 144823"/>
              <a:gd name="connsiteX136" fmla="*/ 2484224 w 2514268"/>
              <a:gd name="connsiteY136" fmla="*/ 119650 h 144823"/>
              <a:gd name="connsiteX137" fmla="*/ 2467478 w 2514268"/>
              <a:gd name="connsiteY137" fmla="*/ 114967 h 144823"/>
              <a:gd name="connsiteX138" fmla="*/ 2453296 w 2514268"/>
              <a:gd name="connsiteY138" fmla="*/ 100651 h 144823"/>
              <a:gd name="connsiteX139" fmla="*/ 2471587 w 2514268"/>
              <a:gd name="connsiteY139" fmla="*/ 92345 h 144823"/>
              <a:gd name="connsiteX140" fmla="*/ 2484400 w 2514268"/>
              <a:gd name="connsiteY140" fmla="*/ 103037 h 144823"/>
              <a:gd name="connsiteX141" fmla="*/ 2489791 w 2514268"/>
              <a:gd name="connsiteY141" fmla="*/ 101099 h 144823"/>
              <a:gd name="connsiteX142" fmla="*/ 2492177 w 2514268"/>
              <a:gd name="connsiteY142" fmla="*/ 96694 h 144823"/>
              <a:gd name="connsiteX143" fmla="*/ 2489438 w 2514268"/>
              <a:gd name="connsiteY143" fmla="*/ 91884 h 144823"/>
              <a:gd name="connsiteX144" fmla="*/ 2485372 w 2514268"/>
              <a:gd name="connsiteY144" fmla="*/ 90246 h 144823"/>
              <a:gd name="connsiteX145" fmla="*/ 2479010 w 2514268"/>
              <a:gd name="connsiteY145" fmla="*/ 87766 h 144823"/>
              <a:gd name="connsiteX146" fmla="*/ 2456212 w 2514268"/>
              <a:gd name="connsiteY146" fmla="*/ 63626 h 144823"/>
              <a:gd name="connsiteX147" fmla="*/ 2464386 w 2514268"/>
              <a:gd name="connsiteY147" fmla="*/ 47145 h 144823"/>
              <a:gd name="connsiteX148" fmla="*/ 2485726 w 2514268"/>
              <a:gd name="connsiteY148" fmla="*/ 40739 h 144823"/>
              <a:gd name="connsiteX149" fmla="*/ 2226695 w 2514268"/>
              <a:gd name="connsiteY149" fmla="*/ 40739 h 144823"/>
              <a:gd name="connsiteX150" fmla="*/ 2238448 w 2514268"/>
              <a:gd name="connsiteY150" fmla="*/ 43655 h 144823"/>
              <a:gd name="connsiteX151" fmla="*/ 2249494 w 2514268"/>
              <a:gd name="connsiteY151" fmla="*/ 52933 h 144823"/>
              <a:gd name="connsiteX152" fmla="*/ 2249494 w 2514268"/>
              <a:gd name="connsiteY152" fmla="*/ 42418 h 144823"/>
              <a:gd name="connsiteX153" fmla="*/ 2272116 w 2514268"/>
              <a:gd name="connsiteY153" fmla="*/ 42418 h 144823"/>
              <a:gd name="connsiteX154" fmla="*/ 2272116 w 2514268"/>
              <a:gd name="connsiteY154" fmla="*/ 118236 h 144823"/>
              <a:gd name="connsiteX155" fmla="*/ 2249494 w 2514268"/>
              <a:gd name="connsiteY155" fmla="*/ 118236 h 144823"/>
              <a:gd name="connsiteX156" fmla="*/ 2249494 w 2514268"/>
              <a:gd name="connsiteY156" fmla="*/ 105246 h 144823"/>
              <a:gd name="connsiteX157" fmla="*/ 2249140 w 2514268"/>
              <a:gd name="connsiteY157" fmla="*/ 105246 h 144823"/>
              <a:gd name="connsiteX158" fmla="*/ 2238448 w 2514268"/>
              <a:gd name="connsiteY158" fmla="*/ 116248 h 144823"/>
              <a:gd name="connsiteX159" fmla="*/ 2225105 w 2514268"/>
              <a:gd name="connsiteY159" fmla="*/ 119650 h 144823"/>
              <a:gd name="connsiteX160" fmla="*/ 2202394 w 2514268"/>
              <a:gd name="connsiteY160" fmla="*/ 108162 h 144823"/>
              <a:gd name="connsiteX161" fmla="*/ 2193028 w 2514268"/>
              <a:gd name="connsiteY161" fmla="*/ 80238 h 144823"/>
              <a:gd name="connsiteX162" fmla="*/ 2203013 w 2514268"/>
              <a:gd name="connsiteY162" fmla="*/ 52359 h 144823"/>
              <a:gd name="connsiteX163" fmla="*/ 2226695 w 2514268"/>
              <a:gd name="connsiteY163" fmla="*/ 40739 h 144823"/>
              <a:gd name="connsiteX164" fmla="*/ 1083696 w 2514268"/>
              <a:gd name="connsiteY164" fmla="*/ 40739 h 144823"/>
              <a:gd name="connsiteX165" fmla="*/ 1095449 w 2514268"/>
              <a:gd name="connsiteY165" fmla="*/ 43655 h 144823"/>
              <a:gd name="connsiteX166" fmla="*/ 1106495 w 2514268"/>
              <a:gd name="connsiteY166" fmla="*/ 52933 h 144823"/>
              <a:gd name="connsiteX167" fmla="*/ 1106495 w 2514268"/>
              <a:gd name="connsiteY167" fmla="*/ 42418 h 144823"/>
              <a:gd name="connsiteX168" fmla="*/ 1129117 w 2514268"/>
              <a:gd name="connsiteY168" fmla="*/ 42418 h 144823"/>
              <a:gd name="connsiteX169" fmla="*/ 1129117 w 2514268"/>
              <a:gd name="connsiteY169" fmla="*/ 118236 h 144823"/>
              <a:gd name="connsiteX170" fmla="*/ 1106495 w 2514268"/>
              <a:gd name="connsiteY170" fmla="*/ 118236 h 144823"/>
              <a:gd name="connsiteX171" fmla="*/ 1106495 w 2514268"/>
              <a:gd name="connsiteY171" fmla="*/ 105246 h 144823"/>
              <a:gd name="connsiteX172" fmla="*/ 1106141 w 2514268"/>
              <a:gd name="connsiteY172" fmla="*/ 105246 h 144823"/>
              <a:gd name="connsiteX173" fmla="*/ 1095449 w 2514268"/>
              <a:gd name="connsiteY173" fmla="*/ 116248 h 144823"/>
              <a:gd name="connsiteX174" fmla="*/ 1082106 w 2514268"/>
              <a:gd name="connsiteY174" fmla="*/ 119650 h 144823"/>
              <a:gd name="connsiteX175" fmla="*/ 1059395 w 2514268"/>
              <a:gd name="connsiteY175" fmla="*/ 108162 h 144823"/>
              <a:gd name="connsiteX176" fmla="*/ 1050028 w 2514268"/>
              <a:gd name="connsiteY176" fmla="*/ 80238 h 144823"/>
              <a:gd name="connsiteX177" fmla="*/ 1060014 w 2514268"/>
              <a:gd name="connsiteY177" fmla="*/ 52359 h 144823"/>
              <a:gd name="connsiteX178" fmla="*/ 1083696 w 2514268"/>
              <a:gd name="connsiteY178" fmla="*/ 40739 h 144823"/>
              <a:gd name="connsiteX179" fmla="*/ 971252 w 2514268"/>
              <a:gd name="connsiteY179" fmla="*/ 40739 h 144823"/>
              <a:gd name="connsiteX180" fmla="*/ 997673 w 2514268"/>
              <a:gd name="connsiteY180" fmla="*/ 52933 h 144823"/>
              <a:gd name="connsiteX181" fmla="*/ 982298 w 2514268"/>
              <a:gd name="connsiteY181" fmla="*/ 62300 h 144823"/>
              <a:gd name="connsiteX182" fmla="*/ 969870 w 2514268"/>
              <a:gd name="connsiteY182" fmla="*/ 55584 h 144823"/>
              <a:gd name="connsiteX183" fmla="*/ 964987 w 2514268"/>
              <a:gd name="connsiteY183" fmla="*/ 57171 h 144823"/>
              <a:gd name="connsiteX184" fmla="*/ 962945 w 2514268"/>
              <a:gd name="connsiteY184" fmla="*/ 61052 h 144823"/>
              <a:gd name="connsiteX185" fmla="*/ 965306 w 2514268"/>
              <a:gd name="connsiteY185" fmla="*/ 66432 h 144823"/>
              <a:gd name="connsiteX186" fmla="*/ 977854 w 2514268"/>
              <a:gd name="connsiteY186" fmla="*/ 71610 h 144823"/>
              <a:gd name="connsiteX187" fmla="*/ 993918 w 2514268"/>
              <a:gd name="connsiteY187" fmla="*/ 80592 h 144823"/>
              <a:gd name="connsiteX188" fmla="*/ 999794 w 2514268"/>
              <a:gd name="connsiteY188" fmla="*/ 95791 h 144823"/>
              <a:gd name="connsiteX189" fmla="*/ 990958 w 2514268"/>
              <a:gd name="connsiteY189" fmla="*/ 112625 h 144823"/>
              <a:gd name="connsiteX190" fmla="*/ 969750 w 2514268"/>
              <a:gd name="connsiteY190" fmla="*/ 119650 h 144823"/>
              <a:gd name="connsiteX191" fmla="*/ 953004 w 2514268"/>
              <a:gd name="connsiteY191" fmla="*/ 114967 h 144823"/>
              <a:gd name="connsiteX192" fmla="*/ 938821 w 2514268"/>
              <a:gd name="connsiteY192" fmla="*/ 100651 h 144823"/>
              <a:gd name="connsiteX193" fmla="*/ 957113 w 2514268"/>
              <a:gd name="connsiteY193" fmla="*/ 92345 h 144823"/>
              <a:gd name="connsiteX194" fmla="*/ 969927 w 2514268"/>
              <a:gd name="connsiteY194" fmla="*/ 103037 h 144823"/>
              <a:gd name="connsiteX195" fmla="*/ 975317 w 2514268"/>
              <a:gd name="connsiteY195" fmla="*/ 101099 h 144823"/>
              <a:gd name="connsiteX196" fmla="*/ 977703 w 2514268"/>
              <a:gd name="connsiteY196" fmla="*/ 96694 h 144823"/>
              <a:gd name="connsiteX197" fmla="*/ 974963 w 2514268"/>
              <a:gd name="connsiteY197" fmla="*/ 91884 h 144823"/>
              <a:gd name="connsiteX198" fmla="*/ 970899 w 2514268"/>
              <a:gd name="connsiteY198" fmla="*/ 90246 h 144823"/>
              <a:gd name="connsiteX199" fmla="*/ 964536 w 2514268"/>
              <a:gd name="connsiteY199" fmla="*/ 87766 h 144823"/>
              <a:gd name="connsiteX200" fmla="*/ 941737 w 2514268"/>
              <a:gd name="connsiteY200" fmla="*/ 63626 h 144823"/>
              <a:gd name="connsiteX201" fmla="*/ 949911 w 2514268"/>
              <a:gd name="connsiteY201" fmla="*/ 47145 h 144823"/>
              <a:gd name="connsiteX202" fmla="*/ 971252 w 2514268"/>
              <a:gd name="connsiteY202" fmla="*/ 40739 h 144823"/>
              <a:gd name="connsiteX203" fmla="*/ 2402829 w 2514268"/>
              <a:gd name="connsiteY203" fmla="*/ 40738 h 144823"/>
              <a:gd name="connsiteX204" fmla="*/ 2430266 w 2514268"/>
              <a:gd name="connsiteY204" fmla="*/ 52534 h 144823"/>
              <a:gd name="connsiteX205" fmla="*/ 2441268 w 2514268"/>
              <a:gd name="connsiteY205" fmla="*/ 82005 h 144823"/>
              <a:gd name="connsiteX206" fmla="*/ 2441268 w 2514268"/>
              <a:gd name="connsiteY206" fmla="*/ 85628 h 144823"/>
              <a:gd name="connsiteX207" fmla="*/ 2387100 w 2514268"/>
              <a:gd name="connsiteY207" fmla="*/ 85628 h 144823"/>
              <a:gd name="connsiteX208" fmla="*/ 2391916 w 2514268"/>
              <a:gd name="connsiteY208" fmla="*/ 97557 h 144823"/>
              <a:gd name="connsiteX209" fmla="*/ 2402122 w 2514268"/>
              <a:gd name="connsiteY209" fmla="*/ 102152 h 144823"/>
              <a:gd name="connsiteX210" fmla="*/ 2418470 w 2514268"/>
              <a:gd name="connsiteY210" fmla="*/ 92697 h 144823"/>
              <a:gd name="connsiteX211" fmla="*/ 2439236 w 2514268"/>
              <a:gd name="connsiteY211" fmla="*/ 99590 h 144823"/>
              <a:gd name="connsiteX212" fmla="*/ 2403270 w 2514268"/>
              <a:gd name="connsiteY212" fmla="*/ 119826 h 144823"/>
              <a:gd name="connsiteX213" fmla="*/ 2374728 w 2514268"/>
              <a:gd name="connsiteY213" fmla="*/ 108957 h 144823"/>
              <a:gd name="connsiteX214" fmla="*/ 2364124 w 2514268"/>
              <a:gd name="connsiteY214" fmla="*/ 79707 h 144823"/>
              <a:gd name="connsiteX215" fmla="*/ 2375302 w 2514268"/>
              <a:gd name="connsiteY215" fmla="*/ 51960 h 144823"/>
              <a:gd name="connsiteX216" fmla="*/ 2402829 w 2514268"/>
              <a:gd name="connsiteY216" fmla="*/ 40738 h 144823"/>
              <a:gd name="connsiteX217" fmla="*/ 2327601 w 2514268"/>
              <a:gd name="connsiteY217" fmla="*/ 40738 h 144823"/>
              <a:gd name="connsiteX218" fmla="*/ 2349692 w 2514268"/>
              <a:gd name="connsiteY218" fmla="*/ 46040 h 144823"/>
              <a:gd name="connsiteX219" fmla="*/ 2349692 w 2514268"/>
              <a:gd name="connsiteY219" fmla="*/ 67424 h 144823"/>
              <a:gd name="connsiteX220" fmla="*/ 2331577 w 2514268"/>
              <a:gd name="connsiteY220" fmla="*/ 62652 h 144823"/>
              <a:gd name="connsiteX221" fmla="*/ 2319338 w 2514268"/>
              <a:gd name="connsiteY221" fmla="*/ 67292 h 144823"/>
              <a:gd name="connsiteX222" fmla="*/ 2314699 w 2514268"/>
              <a:gd name="connsiteY222" fmla="*/ 79531 h 144823"/>
              <a:gd name="connsiteX223" fmla="*/ 2319294 w 2514268"/>
              <a:gd name="connsiteY223" fmla="*/ 91681 h 144823"/>
              <a:gd name="connsiteX224" fmla="*/ 2331400 w 2514268"/>
              <a:gd name="connsiteY224" fmla="*/ 96320 h 144823"/>
              <a:gd name="connsiteX225" fmla="*/ 2349427 w 2514268"/>
              <a:gd name="connsiteY225" fmla="*/ 91902 h 144823"/>
              <a:gd name="connsiteX226" fmla="*/ 2349427 w 2514268"/>
              <a:gd name="connsiteY226" fmla="*/ 114524 h 144823"/>
              <a:gd name="connsiteX227" fmla="*/ 2330075 w 2514268"/>
              <a:gd name="connsiteY227" fmla="*/ 119826 h 144823"/>
              <a:gd name="connsiteX228" fmla="*/ 2301444 w 2514268"/>
              <a:gd name="connsiteY228" fmla="*/ 108515 h 144823"/>
              <a:gd name="connsiteX229" fmla="*/ 2289956 w 2514268"/>
              <a:gd name="connsiteY229" fmla="*/ 80237 h 144823"/>
              <a:gd name="connsiteX230" fmla="*/ 2300605 w 2514268"/>
              <a:gd name="connsiteY230" fmla="*/ 51960 h 144823"/>
              <a:gd name="connsiteX231" fmla="*/ 2327601 w 2514268"/>
              <a:gd name="connsiteY231" fmla="*/ 40738 h 144823"/>
              <a:gd name="connsiteX232" fmla="*/ 888354 w 2514268"/>
              <a:gd name="connsiteY232" fmla="*/ 40738 h 144823"/>
              <a:gd name="connsiteX233" fmla="*/ 915791 w 2514268"/>
              <a:gd name="connsiteY233" fmla="*/ 52534 h 144823"/>
              <a:gd name="connsiteX234" fmla="*/ 926793 w 2514268"/>
              <a:gd name="connsiteY234" fmla="*/ 82005 h 144823"/>
              <a:gd name="connsiteX235" fmla="*/ 926793 w 2514268"/>
              <a:gd name="connsiteY235" fmla="*/ 85628 h 144823"/>
              <a:gd name="connsiteX236" fmla="*/ 872624 w 2514268"/>
              <a:gd name="connsiteY236" fmla="*/ 85628 h 144823"/>
              <a:gd name="connsiteX237" fmla="*/ 877440 w 2514268"/>
              <a:gd name="connsiteY237" fmla="*/ 97557 h 144823"/>
              <a:gd name="connsiteX238" fmla="*/ 887647 w 2514268"/>
              <a:gd name="connsiteY238" fmla="*/ 102152 h 144823"/>
              <a:gd name="connsiteX239" fmla="*/ 903994 w 2514268"/>
              <a:gd name="connsiteY239" fmla="*/ 92697 h 144823"/>
              <a:gd name="connsiteX240" fmla="*/ 924761 w 2514268"/>
              <a:gd name="connsiteY240" fmla="*/ 99590 h 144823"/>
              <a:gd name="connsiteX241" fmla="*/ 888796 w 2514268"/>
              <a:gd name="connsiteY241" fmla="*/ 119826 h 144823"/>
              <a:gd name="connsiteX242" fmla="*/ 860253 w 2514268"/>
              <a:gd name="connsiteY242" fmla="*/ 108957 h 144823"/>
              <a:gd name="connsiteX243" fmla="*/ 849649 w 2514268"/>
              <a:gd name="connsiteY243" fmla="*/ 79707 h 144823"/>
              <a:gd name="connsiteX244" fmla="*/ 860827 w 2514268"/>
              <a:gd name="connsiteY244" fmla="*/ 51960 h 144823"/>
              <a:gd name="connsiteX245" fmla="*/ 888354 w 2514268"/>
              <a:gd name="connsiteY245" fmla="*/ 40738 h 144823"/>
              <a:gd name="connsiteX246" fmla="*/ 813127 w 2514268"/>
              <a:gd name="connsiteY246" fmla="*/ 40738 h 144823"/>
              <a:gd name="connsiteX247" fmla="*/ 835218 w 2514268"/>
              <a:gd name="connsiteY247" fmla="*/ 46040 h 144823"/>
              <a:gd name="connsiteX248" fmla="*/ 835218 w 2514268"/>
              <a:gd name="connsiteY248" fmla="*/ 67424 h 144823"/>
              <a:gd name="connsiteX249" fmla="*/ 817103 w 2514268"/>
              <a:gd name="connsiteY249" fmla="*/ 62652 h 144823"/>
              <a:gd name="connsiteX250" fmla="*/ 804864 w 2514268"/>
              <a:gd name="connsiteY250" fmla="*/ 67292 h 144823"/>
              <a:gd name="connsiteX251" fmla="*/ 800225 w 2514268"/>
              <a:gd name="connsiteY251" fmla="*/ 79531 h 144823"/>
              <a:gd name="connsiteX252" fmla="*/ 804820 w 2514268"/>
              <a:gd name="connsiteY252" fmla="*/ 91681 h 144823"/>
              <a:gd name="connsiteX253" fmla="*/ 816927 w 2514268"/>
              <a:gd name="connsiteY253" fmla="*/ 96320 h 144823"/>
              <a:gd name="connsiteX254" fmla="*/ 834953 w 2514268"/>
              <a:gd name="connsiteY254" fmla="*/ 91902 h 144823"/>
              <a:gd name="connsiteX255" fmla="*/ 834953 w 2514268"/>
              <a:gd name="connsiteY255" fmla="*/ 114524 h 144823"/>
              <a:gd name="connsiteX256" fmla="*/ 815601 w 2514268"/>
              <a:gd name="connsiteY256" fmla="*/ 119826 h 144823"/>
              <a:gd name="connsiteX257" fmla="*/ 786970 w 2514268"/>
              <a:gd name="connsiteY257" fmla="*/ 108515 h 144823"/>
              <a:gd name="connsiteX258" fmla="*/ 775483 w 2514268"/>
              <a:gd name="connsiteY258" fmla="*/ 80237 h 144823"/>
              <a:gd name="connsiteX259" fmla="*/ 786131 w 2514268"/>
              <a:gd name="connsiteY259" fmla="*/ 51960 h 144823"/>
              <a:gd name="connsiteX260" fmla="*/ 813127 w 2514268"/>
              <a:gd name="connsiteY260" fmla="*/ 40738 h 144823"/>
              <a:gd name="connsiteX261" fmla="*/ 526404 w 2514268"/>
              <a:gd name="connsiteY261" fmla="*/ 40738 h 144823"/>
              <a:gd name="connsiteX262" fmla="*/ 553842 w 2514268"/>
              <a:gd name="connsiteY262" fmla="*/ 52534 h 144823"/>
              <a:gd name="connsiteX263" fmla="*/ 564843 w 2514268"/>
              <a:gd name="connsiteY263" fmla="*/ 82005 h 144823"/>
              <a:gd name="connsiteX264" fmla="*/ 564843 w 2514268"/>
              <a:gd name="connsiteY264" fmla="*/ 85628 h 144823"/>
              <a:gd name="connsiteX265" fmla="*/ 510674 w 2514268"/>
              <a:gd name="connsiteY265" fmla="*/ 85628 h 144823"/>
              <a:gd name="connsiteX266" fmla="*/ 515490 w 2514268"/>
              <a:gd name="connsiteY266" fmla="*/ 97557 h 144823"/>
              <a:gd name="connsiteX267" fmla="*/ 525697 w 2514268"/>
              <a:gd name="connsiteY267" fmla="*/ 102152 h 144823"/>
              <a:gd name="connsiteX268" fmla="*/ 542045 w 2514268"/>
              <a:gd name="connsiteY268" fmla="*/ 92697 h 144823"/>
              <a:gd name="connsiteX269" fmla="*/ 562811 w 2514268"/>
              <a:gd name="connsiteY269" fmla="*/ 99590 h 144823"/>
              <a:gd name="connsiteX270" fmla="*/ 526846 w 2514268"/>
              <a:gd name="connsiteY270" fmla="*/ 119826 h 144823"/>
              <a:gd name="connsiteX271" fmla="*/ 498303 w 2514268"/>
              <a:gd name="connsiteY271" fmla="*/ 108957 h 144823"/>
              <a:gd name="connsiteX272" fmla="*/ 487699 w 2514268"/>
              <a:gd name="connsiteY272" fmla="*/ 79707 h 144823"/>
              <a:gd name="connsiteX273" fmla="*/ 498877 w 2514268"/>
              <a:gd name="connsiteY273" fmla="*/ 51960 h 144823"/>
              <a:gd name="connsiteX274" fmla="*/ 526404 w 2514268"/>
              <a:gd name="connsiteY274" fmla="*/ 40738 h 144823"/>
              <a:gd name="connsiteX275" fmla="*/ 1959818 w 2514268"/>
              <a:gd name="connsiteY275" fmla="*/ 40562 h 144823"/>
              <a:gd name="connsiteX276" fmla="*/ 1982970 w 2514268"/>
              <a:gd name="connsiteY276" fmla="*/ 52933 h 144823"/>
              <a:gd name="connsiteX277" fmla="*/ 1982970 w 2514268"/>
              <a:gd name="connsiteY277" fmla="*/ 42418 h 144823"/>
              <a:gd name="connsiteX278" fmla="*/ 2005416 w 2514268"/>
              <a:gd name="connsiteY278" fmla="*/ 42418 h 144823"/>
              <a:gd name="connsiteX279" fmla="*/ 2005416 w 2514268"/>
              <a:gd name="connsiteY279" fmla="*/ 119297 h 144823"/>
              <a:gd name="connsiteX280" fmla="*/ 2001395 w 2514268"/>
              <a:gd name="connsiteY280" fmla="*/ 133921 h 144823"/>
              <a:gd name="connsiteX281" fmla="*/ 1989150 w 2514268"/>
              <a:gd name="connsiteY281" fmla="*/ 144823 h 144823"/>
              <a:gd name="connsiteX282" fmla="*/ 1942952 w 2514268"/>
              <a:gd name="connsiteY282" fmla="*/ 144823 h 144823"/>
              <a:gd name="connsiteX283" fmla="*/ 1939980 w 2514268"/>
              <a:gd name="connsiteY283" fmla="*/ 144128 h 144823"/>
              <a:gd name="connsiteX284" fmla="*/ 1926328 w 2514268"/>
              <a:gd name="connsiteY284" fmla="*/ 123803 h 144823"/>
              <a:gd name="connsiteX285" fmla="*/ 1951689 w 2514268"/>
              <a:gd name="connsiteY285" fmla="*/ 123803 h 144823"/>
              <a:gd name="connsiteX286" fmla="*/ 1967772 w 2514268"/>
              <a:gd name="connsiteY286" fmla="*/ 134142 h 144823"/>
              <a:gd name="connsiteX287" fmla="*/ 1978729 w 2514268"/>
              <a:gd name="connsiteY287" fmla="*/ 128531 h 144823"/>
              <a:gd name="connsiteX288" fmla="*/ 1982970 w 2514268"/>
              <a:gd name="connsiteY288" fmla="*/ 113906 h 144823"/>
              <a:gd name="connsiteX289" fmla="*/ 1982970 w 2514268"/>
              <a:gd name="connsiteY289" fmla="*/ 104981 h 144823"/>
              <a:gd name="connsiteX290" fmla="*/ 1959465 w 2514268"/>
              <a:gd name="connsiteY290" fmla="*/ 117883 h 144823"/>
              <a:gd name="connsiteX291" fmla="*/ 1935562 w 2514268"/>
              <a:gd name="connsiteY291" fmla="*/ 106837 h 144823"/>
              <a:gd name="connsiteX292" fmla="*/ 1925974 w 2514268"/>
              <a:gd name="connsiteY292" fmla="*/ 79178 h 144823"/>
              <a:gd name="connsiteX293" fmla="*/ 1935915 w 2514268"/>
              <a:gd name="connsiteY293" fmla="*/ 51829 h 144823"/>
              <a:gd name="connsiteX294" fmla="*/ 1959818 w 2514268"/>
              <a:gd name="connsiteY294" fmla="*/ 40562 h 144823"/>
              <a:gd name="connsiteX295" fmla="*/ 208209 w 2514268"/>
              <a:gd name="connsiteY295" fmla="*/ 40562 h 144823"/>
              <a:gd name="connsiteX296" fmla="*/ 235647 w 2514268"/>
              <a:gd name="connsiteY296" fmla="*/ 51917 h 144823"/>
              <a:gd name="connsiteX297" fmla="*/ 246737 w 2514268"/>
              <a:gd name="connsiteY297" fmla="*/ 80062 h 144823"/>
              <a:gd name="connsiteX298" fmla="*/ 235647 w 2514268"/>
              <a:gd name="connsiteY298" fmla="*/ 108516 h 144823"/>
              <a:gd name="connsiteX299" fmla="*/ 207856 w 2514268"/>
              <a:gd name="connsiteY299" fmla="*/ 119827 h 144823"/>
              <a:gd name="connsiteX300" fmla="*/ 178606 w 2514268"/>
              <a:gd name="connsiteY300" fmla="*/ 107853 h 144823"/>
              <a:gd name="connsiteX301" fmla="*/ 168179 w 2514268"/>
              <a:gd name="connsiteY301" fmla="*/ 80415 h 144823"/>
              <a:gd name="connsiteX302" fmla="*/ 179402 w 2514268"/>
              <a:gd name="connsiteY302" fmla="*/ 51696 h 144823"/>
              <a:gd name="connsiteX303" fmla="*/ 208209 w 2514268"/>
              <a:gd name="connsiteY303" fmla="*/ 40562 h 144823"/>
              <a:gd name="connsiteX304" fmla="*/ 112959 w 2514268"/>
              <a:gd name="connsiteY304" fmla="*/ 40562 h 144823"/>
              <a:gd name="connsiteX305" fmla="*/ 140397 w 2514268"/>
              <a:gd name="connsiteY305" fmla="*/ 51917 h 144823"/>
              <a:gd name="connsiteX306" fmla="*/ 151487 w 2514268"/>
              <a:gd name="connsiteY306" fmla="*/ 80062 h 144823"/>
              <a:gd name="connsiteX307" fmla="*/ 140397 w 2514268"/>
              <a:gd name="connsiteY307" fmla="*/ 108516 h 144823"/>
              <a:gd name="connsiteX308" fmla="*/ 112606 w 2514268"/>
              <a:gd name="connsiteY308" fmla="*/ 119827 h 144823"/>
              <a:gd name="connsiteX309" fmla="*/ 83356 w 2514268"/>
              <a:gd name="connsiteY309" fmla="*/ 107853 h 144823"/>
              <a:gd name="connsiteX310" fmla="*/ 72929 w 2514268"/>
              <a:gd name="connsiteY310" fmla="*/ 80415 h 144823"/>
              <a:gd name="connsiteX311" fmla="*/ 84152 w 2514268"/>
              <a:gd name="connsiteY311" fmla="*/ 51696 h 144823"/>
              <a:gd name="connsiteX312" fmla="*/ 112959 w 2514268"/>
              <a:gd name="connsiteY312" fmla="*/ 40562 h 144823"/>
              <a:gd name="connsiteX313" fmla="*/ 1885776 w 2514268"/>
              <a:gd name="connsiteY313" fmla="*/ 40385 h 144823"/>
              <a:gd name="connsiteX314" fmla="*/ 1903759 w 2514268"/>
              <a:gd name="connsiteY314" fmla="*/ 49310 h 144823"/>
              <a:gd name="connsiteX315" fmla="*/ 1910872 w 2514268"/>
              <a:gd name="connsiteY315" fmla="*/ 72109 h 144823"/>
              <a:gd name="connsiteX316" fmla="*/ 1910872 w 2514268"/>
              <a:gd name="connsiteY316" fmla="*/ 118236 h 144823"/>
              <a:gd name="connsiteX317" fmla="*/ 1887897 w 2514268"/>
              <a:gd name="connsiteY317" fmla="*/ 118236 h 144823"/>
              <a:gd name="connsiteX318" fmla="*/ 1887897 w 2514268"/>
              <a:gd name="connsiteY318" fmla="*/ 75732 h 144823"/>
              <a:gd name="connsiteX319" fmla="*/ 1884318 w 2514268"/>
              <a:gd name="connsiteY319" fmla="*/ 64686 h 144823"/>
              <a:gd name="connsiteX320" fmla="*/ 1875614 w 2514268"/>
              <a:gd name="connsiteY320" fmla="*/ 60179 h 144823"/>
              <a:gd name="connsiteX321" fmla="*/ 1865452 w 2514268"/>
              <a:gd name="connsiteY321" fmla="*/ 65879 h 144823"/>
              <a:gd name="connsiteX322" fmla="*/ 1861476 w 2514268"/>
              <a:gd name="connsiteY322" fmla="*/ 80592 h 144823"/>
              <a:gd name="connsiteX323" fmla="*/ 1861476 w 2514268"/>
              <a:gd name="connsiteY323" fmla="*/ 118236 h 144823"/>
              <a:gd name="connsiteX324" fmla="*/ 1838854 w 2514268"/>
              <a:gd name="connsiteY324" fmla="*/ 118236 h 144823"/>
              <a:gd name="connsiteX325" fmla="*/ 1838854 w 2514268"/>
              <a:gd name="connsiteY325" fmla="*/ 42241 h 144823"/>
              <a:gd name="connsiteX326" fmla="*/ 1861476 w 2514268"/>
              <a:gd name="connsiteY326" fmla="*/ 42241 h 144823"/>
              <a:gd name="connsiteX327" fmla="*/ 1861476 w 2514268"/>
              <a:gd name="connsiteY327" fmla="*/ 51254 h 144823"/>
              <a:gd name="connsiteX328" fmla="*/ 1885776 w 2514268"/>
              <a:gd name="connsiteY328" fmla="*/ 40385 h 144823"/>
              <a:gd name="connsiteX329" fmla="*/ 1657176 w 2514268"/>
              <a:gd name="connsiteY329" fmla="*/ 40385 h 144823"/>
              <a:gd name="connsiteX330" fmla="*/ 1675159 w 2514268"/>
              <a:gd name="connsiteY330" fmla="*/ 49310 h 144823"/>
              <a:gd name="connsiteX331" fmla="*/ 1682272 w 2514268"/>
              <a:gd name="connsiteY331" fmla="*/ 72109 h 144823"/>
              <a:gd name="connsiteX332" fmla="*/ 1682272 w 2514268"/>
              <a:gd name="connsiteY332" fmla="*/ 118236 h 144823"/>
              <a:gd name="connsiteX333" fmla="*/ 1659297 w 2514268"/>
              <a:gd name="connsiteY333" fmla="*/ 118236 h 144823"/>
              <a:gd name="connsiteX334" fmla="*/ 1659297 w 2514268"/>
              <a:gd name="connsiteY334" fmla="*/ 75732 h 144823"/>
              <a:gd name="connsiteX335" fmla="*/ 1655718 w 2514268"/>
              <a:gd name="connsiteY335" fmla="*/ 64686 h 144823"/>
              <a:gd name="connsiteX336" fmla="*/ 1647014 w 2514268"/>
              <a:gd name="connsiteY336" fmla="*/ 60179 h 144823"/>
              <a:gd name="connsiteX337" fmla="*/ 1636852 w 2514268"/>
              <a:gd name="connsiteY337" fmla="*/ 65879 h 144823"/>
              <a:gd name="connsiteX338" fmla="*/ 1632876 w 2514268"/>
              <a:gd name="connsiteY338" fmla="*/ 80592 h 144823"/>
              <a:gd name="connsiteX339" fmla="*/ 1632876 w 2514268"/>
              <a:gd name="connsiteY339" fmla="*/ 118236 h 144823"/>
              <a:gd name="connsiteX340" fmla="*/ 1610254 w 2514268"/>
              <a:gd name="connsiteY340" fmla="*/ 118236 h 144823"/>
              <a:gd name="connsiteX341" fmla="*/ 1610254 w 2514268"/>
              <a:gd name="connsiteY341" fmla="*/ 42241 h 144823"/>
              <a:gd name="connsiteX342" fmla="*/ 1632876 w 2514268"/>
              <a:gd name="connsiteY342" fmla="*/ 42241 h 144823"/>
              <a:gd name="connsiteX343" fmla="*/ 1632876 w 2514268"/>
              <a:gd name="connsiteY343" fmla="*/ 51254 h 144823"/>
              <a:gd name="connsiteX344" fmla="*/ 1657176 w 2514268"/>
              <a:gd name="connsiteY344" fmla="*/ 40385 h 144823"/>
              <a:gd name="connsiteX345" fmla="*/ 1199976 w 2514268"/>
              <a:gd name="connsiteY345" fmla="*/ 40385 h 144823"/>
              <a:gd name="connsiteX346" fmla="*/ 1217959 w 2514268"/>
              <a:gd name="connsiteY346" fmla="*/ 49310 h 144823"/>
              <a:gd name="connsiteX347" fmla="*/ 1225072 w 2514268"/>
              <a:gd name="connsiteY347" fmla="*/ 72109 h 144823"/>
              <a:gd name="connsiteX348" fmla="*/ 1225072 w 2514268"/>
              <a:gd name="connsiteY348" fmla="*/ 118236 h 144823"/>
              <a:gd name="connsiteX349" fmla="*/ 1202097 w 2514268"/>
              <a:gd name="connsiteY349" fmla="*/ 118236 h 144823"/>
              <a:gd name="connsiteX350" fmla="*/ 1202097 w 2514268"/>
              <a:gd name="connsiteY350" fmla="*/ 75732 h 144823"/>
              <a:gd name="connsiteX351" fmla="*/ 1198518 w 2514268"/>
              <a:gd name="connsiteY351" fmla="*/ 64686 h 144823"/>
              <a:gd name="connsiteX352" fmla="*/ 1189814 w 2514268"/>
              <a:gd name="connsiteY352" fmla="*/ 60179 h 144823"/>
              <a:gd name="connsiteX353" fmla="*/ 1179652 w 2514268"/>
              <a:gd name="connsiteY353" fmla="*/ 65879 h 144823"/>
              <a:gd name="connsiteX354" fmla="*/ 1175676 w 2514268"/>
              <a:gd name="connsiteY354" fmla="*/ 80592 h 144823"/>
              <a:gd name="connsiteX355" fmla="*/ 1175676 w 2514268"/>
              <a:gd name="connsiteY355" fmla="*/ 118236 h 144823"/>
              <a:gd name="connsiteX356" fmla="*/ 1153054 w 2514268"/>
              <a:gd name="connsiteY356" fmla="*/ 118236 h 144823"/>
              <a:gd name="connsiteX357" fmla="*/ 1153054 w 2514268"/>
              <a:gd name="connsiteY357" fmla="*/ 42241 h 144823"/>
              <a:gd name="connsiteX358" fmla="*/ 1175676 w 2514268"/>
              <a:gd name="connsiteY358" fmla="*/ 42241 h 144823"/>
              <a:gd name="connsiteX359" fmla="*/ 1175676 w 2514268"/>
              <a:gd name="connsiteY359" fmla="*/ 51254 h 144823"/>
              <a:gd name="connsiteX360" fmla="*/ 1199976 w 2514268"/>
              <a:gd name="connsiteY360" fmla="*/ 40385 h 144823"/>
              <a:gd name="connsiteX361" fmla="*/ 1415127 w 2514268"/>
              <a:gd name="connsiteY361" fmla="*/ 24126 h 144823"/>
              <a:gd name="connsiteX362" fmla="*/ 1415127 w 2514268"/>
              <a:gd name="connsiteY362" fmla="*/ 95791 h 144823"/>
              <a:gd name="connsiteX363" fmla="*/ 1425024 w 2514268"/>
              <a:gd name="connsiteY363" fmla="*/ 95791 h 144823"/>
              <a:gd name="connsiteX364" fmla="*/ 1450297 w 2514268"/>
              <a:gd name="connsiteY364" fmla="*/ 87396 h 144823"/>
              <a:gd name="connsiteX365" fmla="*/ 1460194 w 2514268"/>
              <a:gd name="connsiteY365" fmla="*/ 59384 h 144823"/>
              <a:gd name="connsiteX366" fmla="*/ 1455422 w 2514268"/>
              <a:gd name="connsiteY366" fmla="*/ 39192 h 144823"/>
              <a:gd name="connsiteX367" fmla="*/ 1441593 w 2514268"/>
              <a:gd name="connsiteY367" fmla="*/ 27263 h 144823"/>
              <a:gd name="connsiteX368" fmla="*/ 1424317 w 2514268"/>
              <a:gd name="connsiteY368" fmla="*/ 24126 h 144823"/>
              <a:gd name="connsiteX369" fmla="*/ 2087796 w 2514268"/>
              <a:gd name="connsiteY369" fmla="*/ 22712 h 144823"/>
              <a:gd name="connsiteX370" fmla="*/ 2082230 w 2514268"/>
              <a:gd name="connsiteY370" fmla="*/ 23065 h 144823"/>
              <a:gd name="connsiteX371" fmla="*/ 2082230 w 2514268"/>
              <a:gd name="connsiteY371" fmla="*/ 52756 h 144823"/>
              <a:gd name="connsiteX372" fmla="*/ 2091950 w 2514268"/>
              <a:gd name="connsiteY372" fmla="*/ 52756 h 144823"/>
              <a:gd name="connsiteX373" fmla="*/ 2102686 w 2514268"/>
              <a:gd name="connsiteY373" fmla="*/ 48250 h 144823"/>
              <a:gd name="connsiteX374" fmla="*/ 2107149 w 2514268"/>
              <a:gd name="connsiteY374" fmla="*/ 37557 h 144823"/>
              <a:gd name="connsiteX375" fmla="*/ 2102112 w 2514268"/>
              <a:gd name="connsiteY375" fmla="*/ 26600 h 144823"/>
              <a:gd name="connsiteX376" fmla="*/ 2087796 w 2514268"/>
              <a:gd name="connsiteY376" fmla="*/ 22712 h 144823"/>
              <a:gd name="connsiteX377" fmla="*/ 2057752 w 2514268"/>
              <a:gd name="connsiteY377" fmla="*/ 2211 h 144823"/>
              <a:gd name="connsiteX378" fmla="*/ 2097428 w 2514268"/>
              <a:gd name="connsiteY378" fmla="*/ 2211 h 144823"/>
              <a:gd name="connsiteX379" fmla="*/ 2123232 w 2514268"/>
              <a:gd name="connsiteY379" fmla="*/ 11533 h 144823"/>
              <a:gd name="connsiteX380" fmla="*/ 2133040 w 2514268"/>
              <a:gd name="connsiteY380" fmla="*/ 36055 h 144823"/>
              <a:gd name="connsiteX381" fmla="*/ 2128224 w 2514268"/>
              <a:gd name="connsiteY381" fmla="*/ 55010 h 144823"/>
              <a:gd name="connsiteX382" fmla="*/ 2113688 w 2514268"/>
              <a:gd name="connsiteY382" fmla="*/ 68397 h 144823"/>
              <a:gd name="connsiteX383" fmla="*/ 2097075 w 2514268"/>
              <a:gd name="connsiteY383" fmla="*/ 72992 h 144823"/>
              <a:gd name="connsiteX384" fmla="*/ 2082583 w 2514268"/>
              <a:gd name="connsiteY384" fmla="*/ 73346 h 144823"/>
              <a:gd name="connsiteX385" fmla="*/ 2082583 w 2514268"/>
              <a:gd name="connsiteY385" fmla="*/ 118236 h 144823"/>
              <a:gd name="connsiteX386" fmla="*/ 2057752 w 2514268"/>
              <a:gd name="connsiteY386" fmla="*/ 118236 h 144823"/>
              <a:gd name="connsiteX387" fmla="*/ 1389943 w 2514268"/>
              <a:gd name="connsiteY387" fmla="*/ 2211 h 144823"/>
              <a:gd name="connsiteX388" fmla="*/ 1429531 w 2514268"/>
              <a:gd name="connsiteY388" fmla="*/ 2211 h 144823"/>
              <a:gd name="connsiteX389" fmla="*/ 1470356 w 2514268"/>
              <a:gd name="connsiteY389" fmla="*/ 18205 h 144823"/>
              <a:gd name="connsiteX390" fmla="*/ 1485820 w 2514268"/>
              <a:gd name="connsiteY390" fmla="*/ 60356 h 144823"/>
              <a:gd name="connsiteX391" fmla="*/ 1469870 w 2514268"/>
              <a:gd name="connsiteY391" fmla="*/ 102418 h 144823"/>
              <a:gd name="connsiteX392" fmla="*/ 1427410 w 2514268"/>
              <a:gd name="connsiteY392" fmla="*/ 118236 h 144823"/>
              <a:gd name="connsiteX393" fmla="*/ 1389943 w 2514268"/>
              <a:gd name="connsiteY393" fmla="*/ 118236 h 144823"/>
              <a:gd name="connsiteX394" fmla="*/ 0 w 2514268"/>
              <a:gd name="connsiteY394" fmla="*/ 2211 h 144823"/>
              <a:gd name="connsiteX395" fmla="*/ 65303 w 2514268"/>
              <a:gd name="connsiteY395" fmla="*/ 2211 h 144823"/>
              <a:gd name="connsiteX396" fmla="*/ 65303 w 2514268"/>
              <a:gd name="connsiteY396" fmla="*/ 24656 h 144823"/>
              <a:gd name="connsiteX397" fmla="*/ 24831 w 2514268"/>
              <a:gd name="connsiteY397" fmla="*/ 24656 h 144823"/>
              <a:gd name="connsiteX398" fmla="*/ 24831 w 2514268"/>
              <a:gd name="connsiteY398" fmla="*/ 48338 h 144823"/>
              <a:gd name="connsiteX399" fmla="*/ 65303 w 2514268"/>
              <a:gd name="connsiteY399" fmla="*/ 48338 h 144823"/>
              <a:gd name="connsiteX400" fmla="*/ 65303 w 2514268"/>
              <a:gd name="connsiteY400" fmla="*/ 70960 h 144823"/>
              <a:gd name="connsiteX401" fmla="*/ 25007 w 2514268"/>
              <a:gd name="connsiteY401" fmla="*/ 70960 h 144823"/>
              <a:gd name="connsiteX402" fmla="*/ 25007 w 2514268"/>
              <a:gd name="connsiteY402" fmla="*/ 118236 h 144823"/>
              <a:gd name="connsiteX403" fmla="*/ 0 w 2514268"/>
              <a:gd name="connsiteY403" fmla="*/ 118236 h 144823"/>
              <a:gd name="connsiteX404" fmla="*/ 442181 w 2514268"/>
              <a:gd name="connsiteY404" fmla="*/ 620 h 144823"/>
              <a:gd name="connsiteX405" fmla="*/ 474523 w 2514268"/>
              <a:gd name="connsiteY405" fmla="*/ 12726 h 144823"/>
              <a:gd name="connsiteX406" fmla="*/ 458971 w 2514268"/>
              <a:gd name="connsiteY406" fmla="*/ 29781 h 144823"/>
              <a:gd name="connsiteX407" fmla="*/ 441297 w 2514268"/>
              <a:gd name="connsiteY407" fmla="*/ 22535 h 144823"/>
              <a:gd name="connsiteX408" fmla="*/ 434140 w 2514268"/>
              <a:gd name="connsiteY408" fmla="*/ 25671 h 144823"/>
              <a:gd name="connsiteX409" fmla="*/ 431135 w 2514268"/>
              <a:gd name="connsiteY409" fmla="*/ 33136 h 144823"/>
              <a:gd name="connsiteX410" fmla="*/ 446688 w 2514268"/>
              <a:gd name="connsiteY410" fmla="*/ 47982 h 144823"/>
              <a:gd name="connsiteX411" fmla="*/ 463919 w 2514268"/>
              <a:gd name="connsiteY411" fmla="*/ 56777 h 144823"/>
              <a:gd name="connsiteX412" fmla="*/ 473684 w 2514268"/>
              <a:gd name="connsiteY412" fmla="*/ 67690 h 144823"/>
              <a:gd name="connsiteX413" fmla="*/ 477616 w 2514268"/>
              <a:gd name="connsiteY413" fmla="*/ 82801 h 144823"/>
              <a:gd name="connsiteX414" fmla="*/ 465554 w 2514268"/>
              <a:gd name="connsiteY414" fmla="*/ 108781 h 144823"/>
              <a:gd name="connsiteX415" fmla="*/ 437056 w 2514268"/>
              <a:gd name="connsiteY415" fmla="*/ 119827 h 144823"/>
              <a:gd name="connsiteX416" fmla="*/ 401444 w 2514268"/>
              <a:gd name="connsiteY416" fmla="*/ 102860 h 144823"/>
              <a:gd name="connsiteX417" fmla="*/ 417880 w 2514268"/>
              <a:gd name="connsiteY417" fmla="*/ 83685 h 144823"/>
              <a:gd name="connsiteX418" fmla="*/ 438558 w 2514268"/>
              <a:gd name="connsiteY418" fmla="*/ 95084 h 144823"/>
              <a:gd name="connsiteX419" fmla="*/ 447218 w 2514268"/>
              <a:gd name="connsiteY419" fmla="*/ 91074 h 144823"/>
              <a:gd name="connsiteX420" fmla="*/ 451371 w 2514268"/>
              <a:gd name="connsiteY420" fmla="*/ 82656 h 144823"/>
              <a:gd name="connsiteX421" fmla="*/ 432195 w 2514268"/>
              <a:gd name="connsiteY421" fmla="*/ 66651 h 144823"/>
              <a:gd name="connsiteX422" fmla="*/ 416643 w 2514268"/>
              <a:gd name="connsiteY422" fmla="*/ 59163 h 144823"/>
              <a:gd name="connsiteX423" fmla="*/ 408911 w 2514268"/>
              <a:gd name="connsiteY423" fmla="*/ 49001 h 144823"/>
              <a:gd name="connsiteX424" fmla="*/ 405774 w 2514268"/>
              <a:gd name="connsiteY424" fmla="*/ 35348 h 144823"/>
              <a:gd name="connsiteX425" fmla="*/ 415848 w 2514268"/>
              <a:gd name="connsiteY425" fmla="*/ 10252 h 144823"/>
              <a:gd name="connsiteX426" fmla="*/ 442181 w 2514268"/>
              <a:gd name="connsiteY426" fmla="*/ 620 h 144823"/>
              <a:gd name="connsiteX427" fmla="*/ 2152472 w 2514268"/>
              <a:gd name="connsiteY427" fmla="*/ 267 h 144823"/>
              <a:gd name="connsiteX428" fmla="*/ 2175094 w 2514268"/>
              <a:gd name="connsiteY428" fmla="*/ 267 h 144823"/>
              <a:gd name="connsiteX429" fmla="*/ 2175094 w 2514268"/>
              <a:gd name="connsiteY429" fmla="*/ 118236 h 144823"/>
              <a:gd name="connsiteX430" fmla="*/ 2152472 w 2514268"/>
              <a:gd name="connsiteY430" fmla="*/ 118236 h 144823"/>
              <a:gd name="connsiteX431" fmla="*/ 1703206 w 2514268"/>
              <a:gd name="connsiteY431" fmla="*/ 267 h 144823"/>
              <a:gd name="connsiteX432" fmla="*/ 1725651 w 2514268"/>
              <a:gd name="connsiteY432" fmla="*/ 267 h 144823"/>
              <a:gd name="connsiteX433" fmla="*/ 1725651 w 2514268"/>
              <a:gd name="connsiteY433" fmla="*/ 71888 h 144823"/>
              <a:gd name="connsiteX434" fmla="*/ 1748088 w 2514268"/>
              <a:gd name="connsiteY434" fmla="*/ 42241 h 144823"/>
              <a:gd name="connsiteX435" fmla="*/ 1775225 w 2514268"/>
              <a:gd name="connsiteY435" fmla="*/ 42241 h 144823"/>
              <a:gd name="connsiteX436" fmla="*/ 1750018 w 2514268"/>
              <a:gd name="connsiteY436" fmla="*/ 75714 h 144823"/>
              <a:gd name="connsiteX437" fmla="*/ 1777346 w 2514268"/>
              <a:gd name="connsiteY437" fmla="*/ 118236 h 144823"/>
              <a:gd name="connsiteX438" fmla="*/ 1751940 w 2514268"/>
              <a:gd name="connsiteY438" fmla="*/ 118236 h 144823"/>
              <a:gd name="connsiteX439" fmla="*/ 1725651 w 2514268"/>
              <a:gd name="connsiteY439" fmla="*/ 77985 h 144823"/>
              <a:gd name="connsiteX440" fmla="*/ 1725651 w 2514268"/>
              <a:gd name="connsiteY440" fmla="*/ 118236 h 144823"/>
              <a:gd name="connsiteX441" fmla="*/ 1703206 w 2514268"/>
              <a:gd name="connsiteY441" fmla="*/ 118236 h 144823"/>
              <a:gd name="connsiteX442" fmla="*/ 1296994 w 2514268"/>
              <a:gd name="connsiteY442" fmla="*/ 266 h 144823"/>
              <a:gd name="connsiteX443" fmla="*/ 1319792 w 2514268"/>
              <a:gd name="connsiteY443" fmla="*/ 266 h 144823"/>
              <a:gd name="connsiteX444" fmla="*/ 1319792 w 2514268"/>
              <a:gd name="connsiteY444" fmla="*/ 118235 h 144823"/>
              <a:gd name="connsiteX445" fmla="*/ 1297524 w 2514268"/>
              <a:gd name="connsiteY445" fmla="*/ 118235 h 144823"/>
              <a:gd name="connsiteX446" fmla="*/ 1297524 w 2514268"/>
              <a:gd name="connsiteY446" fmla="*/ 105245 h 144823"/>
              <a:gd name="connsiteX447" fmla="*/ 1297170 w 2514268"/>
              <a:gd name="connsiteY447" fmla="*/ 105245 h 144823"/>
              <a:gd name="connsiteX448" fmla="*/ 1272643 w 2514268"/>
              <a:gd name="connsiteY448" fmla="*/ 119472 h 144823"/>
              <a:gd name="connsiteX449" fmla="*/ 1250366 w 2514268"/>
              <a:gd name="connsiteY449" fmla="*/ 108073 h 144823"/>
              <a:gd name="connsiteX450" fmla="*/ 1241146 w 2514268"/>
              <a:gd name="connsiteY450" fmla="*/ 80237 h 144823"/>
              <a:gd name="connsiteX451" fmla="*/ 1250674 w 2514268"/>
              <a:gd name="connsiteY451" fmla="*/ 52181 h 144823"/>
              <a:gd name="connsiteX452" fmla="*/ 1273525 w 2514268"/>
              <a:gd name="connsiteY452" fmla="*/ 40561 h 144823"/>
              <a:gd name="connsiteX453" fmla="*/ 1286318 w 2514268"/>
              <a:gd name="connsiteY453" fmla="*/ 43344 h 144823"/>
              <a:gd name="connsiteX454" fmla="*/ 1296994 w 2514268"/>
              <a:gd name="connsiteY454" fmla="*/ 52402 h 144823"/>
              <a:gd name="connsiteX455" fmla="*/ 315919 w 2514268"/>
              <a:gd name="connsiteY455" fmla="*/ 266 h 144823"/>
              <a:gd name="connsiteX456" fmla="*/ 338717 w 2514268"/>
              <a:gd name="connsiteY456" fmla="*/ 266 h 144823"/>
              <a:gd name="connsiteX457" fmla="*/ 338717 w 2514268"/>
              <a:gd name="connsiteY457" fmla="*/ 118235 h 144823"/>
              <a:gd name="connsiteX458" fmla="*/ 316449 w 2514268"/>
              <a:gd name="connsiteY458" fmla="*/ 118235 h 144823"/>
              <a:gd name="connsiteX459" fmla="*/ 316449 w 2514268"/>
              <a:gd name="connsiteY459" fmla="*/ 105245 h 144823"/>
              <a:gd name="connsiteX460" fmla="*/ 316096 w 2514268"/>
              <a:gd name="connsiteY460" fmla="*/ 105245 h 144823"/>
              <a:gd name="connsiteX461" fmla="*/ 291568 w 2514268"/>
              <a:gd name="connsiteY461" fmla="*/ 119472 h 144823"/>
              <a:gd name="connsiteX462" fmla="*/ 269291 w 2514268"/>
              <a:gd name="connsiteY462" fmla="*/ 108073 h 144823"/>
              <a:gd name="connsiteX463" fmla="*/ 260071 w 2514268"/>
              <a:gd name="connsiteY463" fmla="*/ 80237 h 144823"/>
              <a:gd name="connsiteX464" fmla="*/ 269599 w 2514268"/>
              <a:gd name="connsiteY464" fmla="*/ 52181 h 144823"/>
              <a:gd name="connsiteX465" fmla="*/ 292451 w 2514268"/>
              <a:gd name="connsiteY465" fmla="*/ 40561 h 144823"/>
              <a:gd name="connsiteX466" fmla="*/ 305243 w 2514268"/>
              <a:gd name="connsiteY466" fmla="*/ 43344 h 144823"/>
              <a:gd name="connsiteX467" fmla="*/ 315919 w 2514268"/>
              <a:gd name="connsiteY467" fmla="*/ 52402 h 144823"/>
              <a:gd name="connsiteX468" fmla="*/ 1801745 w 2514268"/>
              <a:gd name="connsiteY468" fmla="*/ 0 h 144823"/>
              <a:gd name="connsiteX469" fmla="*/ 1811731 w 2514268"/>
              <a:gd name="connsiteY469" fmla="*/ 4167 h 144823"/>
              <a:gd name="connsiteX470" fmla="*/ 1815884 w 2514268"/>
              <a:gd name="connsiteY470" fmla="*/ 14095 h 144823"/>
              <a:gd name="connsiteX471" fmla="*/ 1811731 w 2514268"/>
              <a:gd name="connsiteY471" fmla="*/ 24111 h 144823"/>
              <a:gd name="connsiteX472" fmla="*/ 1801745 w 2514268"/>
              <a:gd name="connsiteY472" fmla="*/ 28278 h 144823"/>
              <a:gd name="connsiteX473" fmla="*/ 1791760 w 2514268"/>
              <a:gd name="connsiteY473" fmla="*/ 24111 h 144823"/>
              <a:gd name="connsiteX474" fmla="*/ 1787607 w 2514268"/>
              <a:gd name="connsiteY474" fmla="*/ 14095 h 144823"/>
              <a:gd name="connsiteX475" fmla="*/ 1791760 w 2514268"/>
              <a:gd name="connsiteY475" fmla="*/ 4167 h 144823"/>
              <a:gd name="connsiteX476" fmla="*/ 1801745 w 2514268"/>
              <a:gd name="connsiteY476" fmla="*/ 0 h 144823"/>
              <a:gd name="connsiteX477" fmla="*/ 1573145 w 2514268"/>
              <a:gd name="connsiteY477" fmla="*/ 0 h 144823"/>
              <a:gd name="connsiteX478" fmla="*/ 1583131 w 2514268"/>
              <a:gd name="connsiteY478" fmla="*/ 4167 h 144823"/>
              <a:gd name="connsiteX479" fmla="*/ 1587284 w 2514268"/>
              <a:gd name="connsiteY479" fmla="*/ 14095 h 144823"/>
              <a:gd name="connsiteX480" fmla="*/ 1583131 w 2514268"/>
              <a:gd name="connsiteY480" fmla="*/ 24111 h 144823"/>
              <a:gd name="connsiteX481" fmla="*/ 1573145 w 2514268"/>
              <a:gd name="connsiteY481" fmla="*/ 28278 h 144823"/>
              <a:gd name="connsiteX482" fmla="*/ 1563160 w 2514268"/>
              <a:gd name="connsiteY482" fmla="*/ 24111 h 144823"/>
              <a:gd name="connsiteX483" fmla="*/ 1559007 w 2514268"/>
              <a:gd name="connsiteY483" fmla="*/ 14095 h 144823"/>
              <a:gd name="connsiteX484" fmla="*/ 1563160 w 2514268"/>
              <a:gd name="connsiteY484" fmla="*/ 4167 h 144823"/>
              <a:gd name="connsiteX485" fmla="*/ 1573145 w 2514268"/>
              <a:gd name="connsiteY485" fmla="*/ 0 h 144823"/>
              <a:gd name="connsiteX486" fmla="*/ 744470 w 2514268"/>
              <a:gd name="connsiteY486" fmla="*/ 0 h 144823"/>
              <a:gd name="connsiteX487" fmla="*/ 754456 w 2514268"/>
              <a:gd name="connsiteY487" fmla="*/ 4167 h 144823"/>
              <a:gd name="connsiteX488" fmla="*/ 758609 w 2514268"/>
              <a:gd name="connsiteY488" fmla="*/ 14095 h 144823"/>
              <a:gd name="connsiteX489" fmla="*/ 754456 w 2514268"/>
              <a:gd name="connsiteY489" fmla="*/ 24111 h 144823"/>
              <a:gd name="connsiteX490" fmla="*/ 744470 w 2514268"/>
              <a:gd name="connsiteY490" fmla="*/ 28278 h 144823"/>
              <a:gd name="connsiteX491" fmla="*/ 734485 w 2514268"/>
              <a:gd name="connsiteY491" fmla="*/ 24111 h 144823"/>
              <a:gd name="connsiteX492" fmla="*/ 730332 w 2514268"/>
              <a:gd name="connsiteY492" fmla="*/ 14095 h 144823"/>
              <a:gd name="connsiteX493" fmla="*/ 734485 w 2514268"/>
              <a:gd name="connsiteY493" fmla="*/ 4167 h 144823"/>
              <a:gd name="connsiteX494" fmla="*/ 744470 w 2514268"/>
              <a:gd name="connsiteY494" fmla="*/ 0 h 14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</a:cxnLst>
            <a:rect l="l" t="t" r="r" b="b"/>
            <a:pathLst>
              <a:path w="2514268" h="144823">
                <a:moveTo>
                  <a:pt x="2232881" y="63360"/>
                </a:moveTo>
                <a:cubicBezTo>
                  <a:pt x="2228404" y="63360"/>
                  <a:pt x="2224663" y="65142"/>
                  <a:pt x="2221658" y="68707"/>
                </a:cubicBezTo>
                <a:cubicBezTo>
                  <a:pt x="2218654" y="72271"/>
                  <a:pt x="2217152" y="76763"/>
                  <a:pt x="2217152" y="82183"/>
                </a:cubicBezTo>
                <a:cubicBezTo>
                  <a:pt x="2217152" y="87249"/>
                  <a:pt x="2218580" y="91328"/>
                  <a:pt x="2221438" y="94421"/>
                </a:cubicBezTo>
                <a:cubicBezTo>
                  <a:pt x="2224294" y="97514"/>
                  <a:pt x="2228050" y="99061"/>
                  <a:pt x="2232704" y="99061"/>
                </a:cubicBezTo>
                <a:cubicBezTo>
                  <a:pt x="2237181" y="99061"/>
                  <a:pt x="2241011" y="97279"/>
                  <a:pt x="2244192" y="93714"/>
                </a:cubicBezTo>
                <a:cubicBezTo>
                  <a:pt x="2247373" y="90150"/>
                  <a:pt x="2248964" y="85835"/>
                  <a:pt x="2248964" y="80769"/>
                </a:cubicBezTo>
                <a:cubicBezTo>
                  <a:pt x="2248964" y="76056"/>
                  <a:pt x="2247373" y="71976"/>
                  <a:pt x="2244192" y="68530"/>
                </a:cubicBezTo>
                <a:cubicBezTo>
                  <a:pt x="2241011" y="65084"/>
                  <a:pt x="2237240" y="63360"/>
                  <a:pt x="2232881" y="63360"/>
                </a:cubicBezTo>
                <a:close/>
                <a:moveTo>
                  <a:pt x="1089882" y="63360"/>
                </a:moveTo>
                <a:cubicBezTo>
                  <a:pt x="1085405" y="63360"/>
                  <a:pt x="1081664" y="65142"/>
                  <a:pt x="1078659" y="68707"/>
                </a:cubicBezTo>
                <a:cubicBezTo>
                  <a:pt x="1075655" y="72271"/>
                  <a:pt x="1074153" y="76763"/>
                  <a:pt x="1074153" y="82183"/>
                </a:cubicBezTo>
                <a:cubicBezTo>
                  <a:pt x="1074153" y="87249"/>
                  <a:pt x="1075581" y="91328"/>
                  <a:pt x="1078438" y="94421"/>
                </a:cubicBezTo>
                <a:cubicBezTo>
                  <a:pt x="1081295" y="97514"/>
                  <a:pt x="1085051" y="99061"/>
                  <a:pt x="1089705" y="99061"/>
                </a:cubicBezTo>
                <a:cubicBezTo>
                  <a:pt x="1094182" y="99061"/>
                  <a:pt x="1098012" y="97279"/>
                  <a:pt x="1101193" y="93714"/>
                </a:cubicBezTo>
                <a:cubicBezTo>
                  <a:pt x="1104374" y="90150"/>
                  <a:pt x="1105965" y="85835"/>
                  <a:pt x="1105965" y="80769"/>
                </a:cubicBezTo>
                <a:cubicBezTo>
                  <a:pt x="1105965" y="76056"/>
                  <a:pt x="1104374" y="71976"/>
                  <a:pt x="1101193" y="68530"/>
                </a:cubicBezTo>
                <a:cubicBezTo>
                  <a:pt x="1098012" y="65084"/>
                  <a:pt x="1094241" y="63360"/>
                  <a:pt x="1089882" y="63360"/>
                </a:cubicBezTo>
                <a:close/>
                <a:moveTo>
                  <a:pt x="1280338" y="63006"/>
                </a:moveTo>
                <a:cubicBezTo>
                  <a:pt x="1276637" y="63006"/>
                  <a:pt x="1273171" y="64714"/>
                  <a:pt x="1269940" y="68131"/>
                </a:cubicBezTo>
                <a:cubicBezTo>
                  <a:pt x="1266709" y="71548"/>
                  <a:pt x="1265093" y="76173"/>
                  <a:pt x="1265093" y="82005"/>
                </a:cubicBezTo>
                <a:cubicBezTo>
                  <a:pt x="1265093" y="86659"/>
                  <a:pt x="1266518" y="90635"/>
                  <a:pt x="1269367" y="93934"/>
                </a:cubicBezTo>
                <a:cubicBezTo>
                  <a:pt x="1272217" y="97233"/>
                  <a:pt x="1275668" y="98883"/>
                  <a:pt x="1279721" y="98883"/>
                </a:cubicBezTo>
                <a:cubicBezTo>
                  <a:pt x="1284538" y="98883"/>
                  <a:pt x="1288563" y="97101"/>
                  <a:pt x="1291794" y="93537"/>
                </a:cubicBezTo>
                <a:cubicBezTo>
                  <a:pt x="1295025" y="89973"/>
                  <a:pt x="1296640" y="85539"/>
                  <a:pt x="1296640" y="80237"/>
                </a:cubicBezTo>
                <a:cubicBezTo>
                  <a:pt x="1296640" y="75642"/>
                  <a:pt x="1295069" y="71622"/>
                  <a:pt x="1291926" y="68175"/>
                </a:cubicBezTo>
                <a:cubicBezTo>
                  <a:pt x="1288783" y="64729"/>
                  <a:pt x="1284920" y="63006"/>
                  <a:pt x="1280338" y="63006"/>
                </a:cubicBezTo>
                <a:close/>
                <a:moveTo>
                  <a:pt x="299263" y="63006"/>
                </a:moveTo>
                <a:cubicBezTo>
                  <a:pt x="295562" y="63006"/>
                  <a:pt x="292096" y="64714"/>
                  <a:pt x="288865" y="68131"/>
                </a:cubicBezTo>
                <a:cubicBezTo>
                  <a:pt x="285634" y="71548"/>
                  <a:pt x="284018" y="76173"/>
                  <a:pt x="284018" y="82005"/>
                </a:cubicBezTo>
                <a:cubicBezTo>
                  <a:pt x="284018" y="86659"/>
                  <a:pt x="285443" y="90635"/>
                  <a:pt x="288292" y="93934"/>
                </a:cubicBezTo>
                <a:cubicBezTo>
                  <a:pt x="291142" y="97233"/>
                  <a:pt x="294593" y="98883"/>
                  <a:pt x="298646" y="98883"/>
                </a:cubicBezTo>
                <a:cubicBezTo>
                  <a:pt x="303464" y="98883"/>
                  <a:pt x="307488" y="97101"/>
                  <a:pt x="310719" y="93537"/>
                </a:cubicBezTo>
                <a:cubicBezTo>
                  <a:pt x="313950" y="89973"/>
                  <a:pt x="315565" y="85539"/>
                  <a:pt x="315565" y="80237"/>
                </a:cubicBezTo>
                <a:cubicBezTo>
                  <a:pt x="315565" y="75642"/>
                  <a:pt x="313994" y="71622"/>
                  <a:pt x="310851" y="68175"/>
                </a:cubicBezTo>
                <a:cubicBezTo>
                  <a:pt x="307708" y="64729"/>
                  <a:pt x="303845" y="63006"/>
                  <a:pt x="299263" y="63006"/>
                </a:cubicBezTo>
                <a:close/>
                <a:moveTo>
                  <a:pt x="207679" y="61240"/>
                </a:moveTo>
                <a:cubicBezTo>
                  <a:pt x="203025" y="61240"/>
                  <a:pt x="199019" y="63036"/>
                  <a:pt x="195661" y="66630"/>
                </a:cubicBezTo>
                <a:cubicBezTo>
                  <a:pt x="192303" y="70224"/>
                  <a:pt x="190624" y="74524"/>
                  <a:pt x="190624" y="79532"/>
                </a:cubicBezTo>
                <a:cubicBezTo>
                  <a:pt x="190624" y="85010"/>
                  <a:pt x="192288" y="89664"/>
                  <a:pt x="195617" y="93493"/>
                </a:cubicBezTo>
                <a:cubicBezTo>
                  <a:pt x="198945" y="97323"/>
                  <a:pt x="202966" y="99237"/>
                  <a:pt x="207679" y="99237"/>
                </a:cubicBezTo>
                <a:cubicBezTo>
                  <a:pt x="212156" y="99237"/>
                  <a:pt x="216074" y="97367"/>
                  <a:pt x="219432" y="93626"/>
                </a:cubicBezTo>
                <a:cubicBezTo>
                  <a:pt x="222790" y="89885"/>
                  <a:pt x="224469" y="85482"/>
                  <a:pt x="224469" y="80415"/>
                </a:cubicBezTo>
                <a:cubicBezTo>
                  <a:pt x="224469" y="75290"/>
                  <a:pt x="222790" y="70813"/>
                  <a:pt x="219432" y="66983"/>
                </a:cubicBezTo>
                <a:cubicBezTo>
                  <a:pt x="216074" y="63154"/>
                  <a:pt x="212156" y="61240"/>
                  <a:pt x="207679" y="61240"/>
                </a:cubicBezTo>
                <a:close/>
                <a:moveTo>
                  <a:pt x="112429" y="61240"/>
                </a:moveTo>
                <a:cubicBezTo>
                  <a:pt x="107775" y="61240"/>
                  <a:pt x="103769" y="63036"/>
                  <a:pt x="100411" y="66630"/>
                </a:cubicBezTo>
                <a:cubicBezTo>
                  <a:pt x="97053" y="70224"/>
                  <a:pt x="95374" y="74524"/>
                  <a:pt x="95374" y="79532"/>
                </a:cubicBezTo>
                <a:cubicBezTo>
                  <a:pt x="95374" y="85010"/>
                  <a:pt x="97038" y="89664"/>
                  <a:pt x="100367" y="93493"/>
                </a:cubicBezTo>
                <a:cubicBezTo>
                  <a:pt x="103695" y="97323"/>
                  <a:pt x="107716" y="99237"/>
                  <a:pt x="112429" y="99237"/>
                </a:cubicBezTo>
                <a:cubicBezTo>
                  <a:pt x="116906" y="99237"/>
                  <a:pt x="120824" y="97367"/>
                  <a:pt x="124182" y="93626"/>
                </a:cubicBezTo>
                <a:cubicBezTo>
                  <a:pt x="127540" y="89885"/>
                  <a:pt x="129219" y="85482"/>
                  <a:pt x="129219" y="80415"/>
                </a:cubicBezTo>
                <a:cubicBezTo>
                  <a:pt x="129219" y="75290"/>
                  <a:pt x="127540" y="70813"/>
                  <a:pt x="124182" y="66983"/>
                </a:cubicBezTo>
                <a:cubicBezTo>
                  <a:pt x="120824" y="63154"/>
                  <a:pt x="116906" y="61240"/>
                  <a:pt x="112429" y="61240"/>
                </a:cubicBezTo>
                <a:close/>
                <a:moveTo>
                  <a:pt x="1967064" y="60709"/>
                </a:moveTo>
                <a:cubicBezTo>
                  <a:pt x="1962293" y="60709"/>
                  <a:pt x="1958272" y="62462"/>
                  <a:pt x="1955002" y="65967"/>
                </a:cubicBezTo>
                <a:cubicBezTo>
                  <a:pt x="1951733" y="69472"/>
                  <a:pt x="1950098" y="74082"/>
                  <a:pt x="1950098" y="79797"/>
                </a:cubicBezTo>
                <a:cubicBezTo>
                  <a:pt x="1950098" y="83685"/>
                  <a:pt x="1951792" y="87470"/>
                  <a:pt x="1955179" y="91152"/>
                </a:cubicBezTo>
                <a:cubicBezTo>
                  <a:pt x="1958566" y="94834"/>
                  <a:pt x="1962528" y="96675"/>
                  <a:pt x="1967064" y="96675"/>
                </a:cubicBezTo>
                <a:cubicBezTo>
                  <a:pt x="1971483" y="96675"/>
                  <a:pt x="1975268" y="94922"/>
                  <a:pt x="1978420" y="91417"/>
                </a:cubicBezTo>
                <a:cubicBezTo>
                  <a:pt x="1981571" y="87912"/>
                  <a:pt x="1983147" y="83626"/>
                  <a:pt x="1983147" y="78559"/>
                </a:cubicBezTo>
                <a:cubicBezTo>
                  <a:pt x="1983147" y="73375"/>
                  <a:pt x="1981645" y="69104"/>
                  <a:pt x="1978640" y="65746"/>
                </a:cubicBezTo>
                <a:cubicBezTo>
                  <a:pt x="1975636" y="62388"/>
                  <a:pt x="1971777" y="60709"/>
                  <a:pt x="1967064" y="60709"/>
                </a:cubicBezTo>
                <a:close/>
                <a:moveTo>
                  <a:pt x="2403270" y="56202"/>
                </a:moveTo>
                <a:cubicBezTo>
                  <a:pt x="2398911" y="56202"/>
                  <a:pt x="2395303" y="57439"/>
                  <a:pt x="2392446" y="59913"/>
                </a:cubicBezTo>
                <a:cubicBezTo>
                  <a:pt x="2389588" y="62387"/>
                  <a:pt x="2387866" y="65893"/>
                  <a:pt x="2387276" y="70429"/>
                </a:cubicBezTo>
                <a:lnTo>
                  <a:pt x="2417851" y="70429"/>
                </a:lnTo>
                <a:cubicBezTo>
                  <a:pt x="2415730" y="60944"/>
                  <a:pt x="2410870" y="56202"/>
                  <a:pt x="2403270" y="56202"/>
                </a:cubicBezTo>
                <a:close/>
                <a:moveTo>
                  <a:pt x="888796" y="56202"/>
                </a:moveTo>
                <a:cubicBezTo>
                  <a:pt x="884436" y="56202"/>
                  <a:pt x="880828" y="57439"/>
                  <a:pt x="877970" y="59913"/>
                </a:cubicBezTo>
                <a:cubicBezTo>
                  <a:pt x="875113" y="62387"/>
                  <a:pt x="873390" y="65893"/>
                  <a:pt x="872801" y="70429"/>
                </a:cubicBezTo>
                <a:lnTo>
                  <a:pt x="903376" y="70429"/>
                </a:lnTo>
                <a:cubicBezTo>
                  <a:pt x="901255" y="60944"/>
                  <a:pt x="896395" y="56202"/>
                  <a:pt x="888796" y="56202"/>
                </a:cubicBezTo>
                <a:close/>
                <a:moveTo>
                  <a:pt x="526846" y="56202"/>
                </a:moveTo>
                <a:cubicBezTo>
                  <a:pt x="522486" y="56202"/>
                  <a:pt x="518878" y="57439"/>
                  <a:pt x="516021" y="59913"/>
                </a:cubicBezTo>
                <a:cubicBezTo>
                  <a:pt x="513163" y="62387"/>
                  <a:pt x="511440" y="65893"/>
                  <a:pt x="510851" y="70429"/>
                </a:cubicBezTo>
                <a:lnTo>
                  <a:pt x="541426" y="70429"/>
                </a:lnTo>
                <a:cubicBezTo>
                  <a:pt x="539305" y="60944"/>
                  <a:pt x="534445" y="56202"/>
                  <a:pt x="526846" y="56202"/>
                </a:cubicBezTo>
                <a:close/>
                <a:moveTo>
                  <a:pt x="1790522" y="42241"/>
                </a:moveTo>
                <a:lnTo>
                  <a:pt x="1813144" y="42241"/>
                </a:lnTo>
                <a:lnTo>
                  <a:pt x="1813144" y="118236"/>
                </a:lnTo>
                <a:lnTo>
                  <a:pt x="1790522" y="118236"/>
                </a:lnTo>
                <a:close/>
                <a:moveTo>
                  <a:pt x="1561922" y="42241"/>
                </a:moveTo>
                <a:lnTo>
                  <a:pt x="1584544" y="42241"/>
                </a:lnTo>
                <a:lnTo>
                  <a:pt x="1584544" y="118236"/>
                </a:lnTo>
                <a:lnTo>
                  <a:pt x="1561922" y="118236"/>
                </a:lnTo>
                <a:close/>
                <a:moveTo>
                  <a:pt x="733247" y="42241"/>
                </a:moveTo>
                <a:lnTo>
                  <a:pt x="755869" y="42241"/>
                </a:lnTo>
                <a:lnTo>
                  <a:pt x="755869" y="118236"/>
                </a:lnTo>
                <a:lnTo>
                  <a:pt x="733247" y="118236"/>
                </a:lnTo>
                <a:close/>
                <a:moveTo>
                  <a:pt x="629337" y="42241"/>
                </a:moveTo>
                <a:lnTo>
                  <a:pt x="653229" y="42241"/>
                </a:lnTo>
                <a:lnTo>
                  <a:pt x="674095" y="86778"/>
                </a:lnTo>
                <a:lnTo>
                  <a:pt x="694927" y="42241"/>
                </a:lnTo>
                <a:lnTo>
                  <a:pt x="718587" y="42241"/>
                </a:lnTo>
                <a:lnTo>
                  <a:pt x="683206" y="118236"/>
                </a:lnTo>
                <a:lnTo>
                  <a:pt x="664747" y="118236"/>
                </a:lnTo>
                <a:close/>
                <a:moveTo>
                  <a:pt x="1541710" y="41179"/>
                </a:moveTo>
                <a:cubicBezTo>
                  <a:pt x="1543242" y="41179"/>
                  <a:pt x="1544626" y="41297"/>
                  <a:pt x="1545863" y="41533"/>
                </a:cubicBezTo>
                <a:lnTo>
                  <a:pt x="1545863" y="66276"/>
                </a:lnTo>
                <a:cubicBezTo>
                  <a:pt x="1543978" y="65922"/>
                  <a:pt x="1542123" y="65745"/>
                  <a:pt x="1540296" y="65745"/>
                </a:cubicBezTo>
                <a:cubicBezTo>
                  <a:pt x="1535642" y="65745"/>
                  <a:pt x="1532034" y="67380"/>
                  <a:pt x="1529471" y="70650"/>
                </a:cubicBezTo>
                <a:cubicBezTo>
                  <a:pt x="1526909" y="73919"/>
                  <a:pt x="1525627" y="78500"/>
                  <a:pt x="1525627" y="84391"/>
                </a:cubicBezTo>
                <a:lnTo>
                  <a:pt x="1525627" y="118235"/>
                </a:lnTo>
                <a:lnTo>
                  <a:pt x="1502652" y="118235"/>
                </a:lnTo>
                <a:lnTo>
                  <a:pt x="1502652" y="42240"/>
                </a:lnTo>
                <a:lnTo>
                  <a:pt x="1525274" y="42240"/>
                </a:lnTo>
                <a:lnTo>
                  <a:pt x="1525274" y="53462"/>
                </a:lnTo>
                <a:lnTo>
                  <a:pt x="1525627" y="53462"/>
                </a:lnTo>
                <a:cubicBezTo>
                  <a:pt x="1527866" y="49692"/>
                  <a:pt x="1530473" y="46702"/>
                  <a:pt x="1533448" y="44493"/>
                </a:cubicBezTo>
                <a:cubicBezTo>
                  <a:pt x="1536423" y="42284"/>
                  <a:pt x="1539177" y="41179"/>
                  <a:pt x="1541710" y="41179"/>
                </a:cubicBezTo>
                <a:close/>
                <a:moveTo>
                  <a:pt x="617785" y="41179"/>
                </a:moveTo>
                <a:cubicBezTo>
                  <a:pt x="619317" y="41179"/>
                  <a:pt x="620701" y="41297"/>
                  <a:pt x="621938" y="41533"/>
                </a:cubicBezTo>
                <a:lnTo>
                  <a:pt x="621938" y="66276"/>
                </a:lnTo>
                <a:cubicBezTo>
                  <a:pt x="620053" y="65922"/>
                  <a:pt x="618197" y="65745"/>
                  <a:pt x="616371" y="65745"/>
                </a:cubicBezTo>
                <a:cubicBezTo>
                  <a:pt x="611717" y="65745"/>
                  <a:pt x="608109" y="67380"/>
                  <a:pt x="605546" y="70650"/>
                </a:cubicBezTo>
                <a:cubicBezTo>
                  <a:pt x="602984" y="73919"/>
                  <a:pt x="601702" y="78500"/>
                  <a:pt x="601702" y="84391"/>
                </a:cubicBezTo>
                <a:lnTo>
                  <a:pt x="601702" y="118235"/>
                </a:lnTo>
                <a:lnTo>
                  <a:pt x="578727" y="118235"/>
                </a:lnTo>
                <a:lnTo>
                  <a:pt x="578727" y="42240"/>
                </a:lnTo>
                <a:lnTo>
                  <a:pt x="601349" y="42240"/>
                </a:lnTo>
                <a:lnTo>
                  <a:pt x="601349" y="53462"/>
                </a:lnTo>
                <a:lnTo>
                  <a:pt x="601702" y="53462"/>
                </a:lnTo>
                <a:cubicBezTo>
                  <a:pt x="603941" y="49692"/>
                  <a:pt x="606548" y="46702"/>
                  <a:pt x="609523" y="44493"/>
                </a:cubicBezTo>
                <a:cubicBezTo>
                  <a:pt x="612498" y="42284"/>
                  <a:pt x="615252" y="41179"/>
                  <a:pt x="617785" y="41179"/>
                </a:cubicBezTo>
                <a:close/>
                <a:moveTo>
                  <a:pt x="2485726" y="40739"/>
                </a:moveTo>
                <a:cubicBezTo>
                  <a:pt x="2495446" y="40739"/>
                  <a:pt x="2504254" y="44803"/>
                  <a:pt x="2512148" y="52933"/>
                </a:cubicBezTo>
                <a:lnTo>
                  <a:pt x="2496772" y="62300"/>
                </a:lnTo>
                <a:cubicBezTo>
                  <a:pt x="2492333" y="57823"/>
                  <a:pt x="2488191" y="55584"/>
                  <a:pt x="2484344" y="55584"/>
                </a:cubicBezTo>
                <a:cubicBezTo>
                  <a:pt x="2482450" y="55584"/>
                  <a:pt x="2480823" y="56113"/>
                  <a:pt x="2479462" y="57171"/>
                </a:cubicBezTo>
                <a:cubicBezTo>
                  <a:pt x="2478100" y="58229"/>
                  <a:pt x="2477420" y="59523"/>
                  <a:pt x="2477420" y="61052"/>
                </a:cubicBezTo>
                <a:cubicBezTo>
                  <a:pt x="2477420" y="63521"/>
                  <a:pt x="2478206" y="65315"/>
                  <a:pt x="2479780" y="66432"/>
                </a:cubicBezTo>
                <a:cubicBezTo>
                  <a:pt x="2481354" y="67549"/>
                  <a:pt x="2485536" y="69275"/>
                  <a:pt x="2492328" y="71610"/>
                </a:cubicBezTo>
                <a:cubicBezTo>
                  <a:pt x="2499120" y="73946"/>
                  <a:pt x="2504474" y="76939"/>
                  <a:pt x="2508392" y="80592"/>
                </a:cubicBezTo>
                <a:cubicBezTo>
                  <a:pt x="2512310" y="84244"/>
                  <a:pt x="2514268" y="89311"/>
                  <a:pt x="2514268" y="95791"/>
                </a:cubicBezTo>
                <a:cubicBezTo>
                  <a:pt x="2514268" y="102330"/>
                  <a:pt x="2511323" y="107941"/>
                  <a:pt x="2505432" y="112625"/>
                </a:cubicBezTo>
                <a:cubicBezTo>
                  <a:pt x="2499540" y="117308"/>
                  <a:pt x="2492471" y="119650"/>
                  <a:pt x="2484224" y="119650"/>
                </a:cubicBezTo>
                <a:cubicBezTo>
                  <a:pt x="2478627" y="119650"/>
                  <a:pt x="2473045" y="118089"/>
                  <a:pt x="2467478" y="114967"/>
                </a:cubicBezTo>
                <a:cubicBezTo>
                  <a:pt x="2461911" y="111844"/>
                  <a:pt x="2457184" y="107072"/>
                  <a:pt x="2453296" y="100651"/>
                </a:cubicBezTo>
                <a:lnTo>
                  <a:pt x="2471587" y="92345"/>
                </a:lnTo>
                <a:cubicBezTo>
                  <a:pt x="2475711" y="99473"/>
                  <a:pt x="2479982" y="103037"/>
                  <a:pt x="2484400" y="103037"/>
                </a:cubicBezTo>
                <a:cubicBezTo>
                  <a:pt x="2486404" y="103037"/>
                  <a:pt x="2488200" y="102391"/>
                  <a:pt x="2489791" y="101099"/>
                </a:cubicBezTo>
                <a:cubicBezTo>
                  <a:pt x="2491382" y="99807"/>
                  <a:pt x="2492177" y="98339"/>
                  <a:pt x="2492177" y="96694"/>
                </a:cubicBezTo>
                <a:cubicBezTo>
                  <a:pt x="2492177" y="94580"/>
                  <a:pt x="2491264" y="92976"/>
                  <a:pt x="2489438" y="91884"/>
                </a:cubicBezTo>
                <a:cubicBezTo>
                  <a:pt x="2487611" y="90792"/>
                  <a:pt x="2486256" y="90246"/>
                  <a:pt x="2485372" y="90246"/>
                </a:cubicBezTo>
                <a:cubicBezTo>
                  <a:pt x="2485019" y="89833"/>
                  <a:pt x="2482898" y="89006"/>
                  <a:pt x="2479010" y="87766"/>
                </a:cubicBezTo>
                <a:cubicBezTo>
                  <a:pt x="2463811" y="82807"/>
                  <a:pt x="2456212" y="74760"/>
                  <a:pt x="2456212" y="63626"/>
                </a:cubicBezTo>
                <a:cubicBezTo>
                  <a:pt x="2456212" y="56910"/>
                  <a:pt x="2458936" y="51416"/>
                  <a:pt x="2464386" y="47145"/>
                </a:cubicBezTo>
                <a:cubicBezTo>
                  <a:pt x="2469835" y="42874"/>
                  <a:pt x="2476948" y="40739"/>
                  <a:pt x="2485726" y="40739"/>
                </a:cubicBezTo>
                <a:close/>
                <a:moveTo>
                  <a:pt x="2226695" y="40739"/>
                </a:moveTo>
                <a:cubicBezTo>
                  <a:pt x="2231054" y="40739"/>
                  <a:pt x="2234972" y="41711"/>
                  <a:pt x="2238448" y="43655"/>
                </a:cubicBezTo>
                <a:cubicBezTo>
                  <a:pt x="2241924" y="45599"/>
                  <a:pt x="2245606" y="48692"/>
                  <a:pt x="2249494" y="52933"/>
                </a:cubicBezTo>
                <a:lnTo>
                  <a:pt x="2249494" y="42418"/>
                </a:lnTo>
                <a:lnTo>
                  <a:pt x="2272116" y="42418"/>
                </a:lnTo>
                <a:lnTo>
                  <a:pt x="2272116" y="118236"/>
                </a:lnTo>
                <a:lnTo>
                  <a:pt x="2249494" y="118236"/>
                </a:lnTo>
                <a:lnTo>
                  <a:pt x="2249494" y="105246"/>
                </a:lnTo>
                <a:lnTo>
                  <a:pt x="2249140" y="105246"/>
                </a:lnTo>
                <a:cubicBezTo>
                  <a:pt x="2245606" y="110313"/>
                  <a:pt x="2242042" y="113980"/>
                  <a:pt x="2238448" y="116248"/>
                </a:cubicBezTo>
                <a:cubicBezTo>
                  <a:pt x="2234854" y="118516"/>
                  <a:pt x="2230407" y="119650"/>
                  <a:pt x="2225105" y="119650"/>
                </a:cubicBezTo>
                <a:cubicBezTo>
                  <a:pt x="2216209" y="119650"/>
                  <a:pt x="2208639" y="115821"/>
                  <a:pt x="2202394" y="108162"/>
                </a:cubicBezTo>
                <a:cubicBezTo>
                  <a:pt x="2196150" y="100504"/>
                  <a:pt x="2193028" y="91196"/>
                  <a:pt x="2193028" y="80238"/>
                </a:cubicBezTo>
                <a:cubicBezTo>
                  <a:pt x="2193028" y="69399"/>
                  <a:pt x="2196356" y="60106"/>
                  <a:pt x="2203013" y="52359"/>
                </a:cubicBezTo>
                <a:cubicBezTo>
                  <a:pt x="2209670" y="44612"/>
                  <a:pt x="2217564" y="40739"/>
                  <a:pt x="2226695" y="40739"/>
                </a:cubicBezTo>
                <a:close/>
                <a:moveTo>
                  <a:pt x="1083696" y="40739"/>
                </a:moveTo>
                <a:cubicBezTo>
                  <a:pt x="1088056" y="40739"/>
                  <a:pt x="1091973" y="41711"/>
                  <a:pt x="1095449" y="43655"/>
                </a:cubicBezTo>
                <a:cubicBezTo>
                  <a:pt x="1098925" y="45599"/>
                  <a:pt x="1102607" y="48692"/>
                  <a:pt x="1106495" y="52933"/>
                </a:cubicBezTo>
                <a:lnTo>
                  <a:pt x="1106495" y="42418"/>
                </a:lnTo>
                <a:lnTo>
                  <a:pt x="1129117" y="42418"/>
                </a:lnTo>
                <a:lnTo>
                  <a:pt x="1129117" y="118236"/>
                </a:lnTo>
                <a:lnTo>
                  <a:pt x="1106495" y="118236"/>
                </a:lnTo>
                <a:lnTo>
                  <a:pt x="1106495" y="105246"/>
                </a:lnTo>
                <a:lnTo>
                  <a:pt x="1106141" y="105246"/>
                </a:lnTo>
                <a:cubicBezTo>
                  <a:pt x="1102607" y="110313"/>
                  <a:pt x="1099043" y="113980"/>
                  <a:pt x="1095449" y="116248"/>
                </a:cubicBezTo>
                <a:cubicBezTo>
                  <a:pt x="1091855" y="118516"/>
                  <a:pt x="1087407" y="119650"/>
                  <a:pt x="1082106" y="119650"/>
                </a:cubicBezTo>
                <a:cubicBezTo>
                  <a:pt x="1073210" y="119650"/>
                  <a:pt x="1065640" y="115821"/>
                  <a:pt x="1059395" y="108162"/>
                </a:cubicBezTo>
                <a:cubicBezTo>
                  <a:pt x="1053151" y="100504"/>
                  <a:pt x="1050028" y="91196"/>
                  <a:pt x="1050028" y="80238"/>
                </a:cubicBezTo>
                <a:cubicBezTo>
                  <a:pt x="1050028" y="69399"/>
                  <a:pt x="1053357" y="60106"/>
                  <a:pt x="1060014" y="52359"/>
                </a:cubicBezTo>
                <a:cubicBezTo>
                  <a:pt x="1066671" y="44612"/>
                  <a:pt x="1074565" y="40739"/>
                  <a:pt x="1083696" y="40739"/>
                </a:cubicBezTo>
                <a:close/>
                <a:moveTo>
                  <a:pt x="971252" y="40739"/>
                </a:moveTo>
                <a:cubicBezTo>
                  <a:pt x="980972" y="40739"/>
                  <a:pt x="989779" y="44803"/>
                  <a:pt x="997673" y="52933"/>
                </a:cubicBezTo>
                <a:lnTo>
                  <a:pt x="982298" y="62300"/>
                </a:lnTo>
                <a:cubicBezTo>
                  <a:pt x="977859" y="57823"/>
                  <a:pt x="973717" y="55584"/>
                  <a:pt x="969870" y="55584"/>
                </a:cubicBezTo>
                <a:cubicBezTo>
                  <a:pt x="967976" y="55584"/>
                  <a:pt x="966349" y="56113"/>
                  <a:pt x="964987" y="57171"/>
                </a:cubicBezTo>
                <a:cubicBezTo>
                  <a:pt x="963626" y="58229"/>
                  <a:pt x="962945" y="59523"/>
                  <a:pt x="962945" y="61052"/>
                </a:cubicBezTo>
                <a:cubicBezTo>
                  <a:pt x="962945" y="63521"/>
                  <a:pt x="963732" y="65315"/>
                  <a:pt x="965306" y="66432"/>
                </a:cubicBezTo>
                <a:cubicBezTo>
                  <a:pt x="966879" y="67549"/>
                  <a:pt x="971062" y="69275"/>
                  <a:pt x="977854" y="71610"/>
                </a:cubicBezTo>
                <a:cubicBezTo>
                  <a:pt x="984646" y="73946"/>
                  <a:pt x="990000" y="76939"/>
                  <a:pt x="993918" y="80592"/>
                </a:cubicBezTo>
                <a:cubicBezTo>
                  <a:pt x="997835" y="84244"/>
                  <a:pt x="999794" y="89311"/>
                  <a:pt x="999794" y="95791"/>
                </a:cubicBezTo>
                <a:cubicBezTo>
                  <a:pt x="999794" y="102330"/>
                  <a:pt x="996849" y="107941"/>
                  <a:pt x="990958" y="112625"/>
                </a:cubicBezTo>
                <a:cubicBezTo>
                  <a:pt x="985067" y="117308"/>
                  <a:pt x="977997" y="119650"/>
                  <a:pt x="969750" y="119650"/>
                </a:cubicBezTo>
                <a:cubicBezTo>
                  <a:pt x="964153" y="119650"/>
                  <a:pt x="958571" y="118089"/>
                  <a:pt x="953004" y="114967"/>
                </a:cubicBezTo>
                <a:cubicBezTo>
                  <a:pt x="947437" y="111844"/>
                  <a:pt x="942709" y="107072"/>
                  <a:pt x="938821" y="100651"/>
                </a:cubicBezTo>
                <a:lnTo>
                  <a:pt x="957113" y="92345"/>
                </a:lnTo>
                <a:cubicBezTo>
                  <a:pt x="961237" y="99473"/>
                  <a:pt x="965508" y="103037"/>
                  <a:pt x="969927" y="103037"/>
                </a:cubicBezTo>
                <a:cubicBezTo>
                  <a:pt x="971929" y="103037"/>
                  <a:pt x="973726" y="102391"/>
                  <a:pt x="975317" y="101099"/>
                </a:cubicBezTo>
                <a:cubicBezTo>
                  <a:pt x="976907" y="99807"/>
                  <a:pt x="977703" y="98339"/>
                  <a:pt x="977703" y="96694"/>
                </a:cubicBezTo>
                <a:cubicBezTo>
                  <a:pt x="977703" y="94580"/>
                  <a:pt x="976789" y="92976"/>
                  <a:pt x="974963" y="91884"/>
                </a:cubicBezTo>
                <a:cubicBezTo>
                  <a:pt x="973137" y="90792"/>
                  <a:pt x="971782" y="90246"/>
                  <a:pt x="970899" y="90246"/>
                </a:cubicBezTo>
                <a:cubicBezTo>
                  <a:pt x="970545" y="89833"/>
                  <a:pt x="968424" y="89006"/>
                  <a:pt x="964536" y="87766"/>
                </a:cubicBezTo>
                <a:cubicBezTo>
                  <a:pt x="949337" y="82807"/>
                  <a:pt x="941737" y="74760"/>
                  <a:pt x="941737" y="63626"/>
                </a:cubicBezTo>
                <a:cubicBezTo>
                  <a:pt x="941737" y="56910"/>
                  <a:pt x="944462" y="51416"/>
                  <a:pt x="949911" y="47145"/>
                </a:cubicBezTo>
                <a:cubicBezTo>
                  <a:pt x="955361" y="42874"/>
                  <a:pt x="962474" y="40739"/>
                  <a:pt x="971252" y="40739"/>
                </a:cubicBezTo>
                <a:close/>
                <a:moveTo>
                  <a:pt x="2402829" y="40738"/>
                </a:moveTo>
                <a:cubicBezTo>
                  <a:pt x="2413786" y="40738"/>
                  <a:pt x="2422932" y="44670"/>
                  <a:pt x="2430266" y="52534"/>
                </a:cubicBezTo>
                <a:cubicBezTo>
                  <a:pt x="2437601" y="60399"/>
                  <a:pt x="2441268" y="70223"/>
                  <a:pt x="2441268" y="82005"/>
                </a:cubicBezTo>
                <a:lnTo>
                  <a:pt x="2441268" y="85628"/>
                </a:lnTo>
                <a:lnTo>
                  <a:pt x="2387100" y="85628"/>
                </a:lnTo>
                <a:cubicBezTo>
                  <a:pt x="2387394" y="90517"/>
                  <a:pt x="2388999" y="94494"/>
                  <a:pt x="2391916" y="97557"/>
                </a:cubicBezTo>
                <a:cubicBezTo>
                  <a:pt x="2394832" y="100621"/>
                  <a:pt x="2398234" y="102152"/>
                  <a:pt x="2402122" y="102152"/>
                </a:cubicBezTo>
                <a:cubicBezTo>
                  <a:pt x="2409074" y="102152"/>
                  <a:pt x="2414522" y="99001"/>
                  <a:pt x="2418470" y="92697"/>
                </a:cubicBezTo>
                <a:lnTo>
                  <a:pt x="2439236" y="99590"/>
                </a:lnTo>
                <a:cubicBezTo>
                  <a:pt x="2431518" y="113080"/>
                  <a:pt x="2419530" y="119826"/>
                  <a:pt x="2403270" y="119826"/>
                </a:cubicBezTo>
                <a:cubicBezTo>
                  <a:pt x="2391312" y="119826"/>
                  <a:pt x="2381798" y="116203"/>
                  <a:pt x="2374728" y="108957"/>
                </a:cubicBezTo>
                <a:cubicBezTo>
                  <a:pt x="2367659" y="101711"/>
                  <a:pt x="2364124" y="91961"/>
                  <a:pt x="2364124" y="79707"/>
                </a:cubicBezTo>
                <a:cubicBezTo>
                  <a:pt x="2364124" y="68691"/>
                  <a:pt x="2367850" y="59442"/>
                  <a:pt x="2375302" y="51960"/>
                </a:cubicBezTo>
                <a:cubicBezTo>
                  <a:pt x="2382755" y="44478"/>
                  <a:pt x="2391930" y="40738"/>
                  <a:pt x="2402829" y="40738"/>
                </a:cubicBezTo>
                <a:close/>
                <a:moveTo>
                  <a:pt x="2327601" y="40738"/>
                </a:moveTo>
                <a:cubicBezTo>
                  <a:pt x="2335200" y="40738"/>
                  <a:pt x="2342564" y="42505"/>
                  <a:pt x="2349692" y="46040"/>
                </a:cubicBezTo>
                <a:lnTo>
                  <a:pt x="2349692" y="67424"/>
                </a:lnTo>
                <a:cubicBezTo>
                  <a:pt x="2343094" y="64243"/>
                  <a:pt x="2337056" y="62652"/>
                  <a:pt x="2331577" y="62652"/>
                </a:cubicBezTo>
                <a:cubicBezTo>
                  <a:pt x="2326511" y="62652"/>
                  <a:pt x="2322431" y="64199"/>
                  <a:pt x="2319338" y="67292"/>
                </a:cubicBezTo>
                <a:cubicBezTo>
                  <a:pt x="2316246" y="70385"/>
                  <a:pt x="2314699" y="74464"/>
                  <a:pt x="2314699" y="79531"/>
                </a:cubicBezTo>
                <a:cubicBezTo>
                  <a:pt x="2314699" y="84538"/>
                  <a:pt x="2316231" y="88588"/>
                  <a:pt x="2319294" y="91681"/>
                </a:cubicBezTo>
                <a:cubicBezTo>
                  <a:pt x="2322358" y="94774"/>
                  <a:pt x="2326393" y="96320"/>
                  <a:pt x="2331400" y="96320"/>
                </a:cubicBezTo>
                <a:cubicBezTo>
                  <a:pt x="2335936" y="96320"/>
                  <a:pt x="2341946" y="94847"/>
                  <a:pt x="2349427" y="91902"/>
                </a:cubicBezTo>
                <a:lnTo>
                  <a:pt x="2349427" y="114524"/>
                </a:lnTo>
                <a:cubicBezTo>
                  <a:pt x="2341651" y="118058"/>
                  <a:pt x="2335200" y="119826"/>
                  <a:pt x="2330075" y="119826"/>
                </a:cubicBezTo>
                <a:cubicBezTo>
                  <a:pt x="2318646" y="119826"/>
                  <a:pt x="2309102" y="116055"/>
                  <a:pt x="2301444" y="108515"/>
                </a:cubicBezTo>
                <a:cubicBezTo>
                  <a:pt x="2293786" y="100974"/>
                  <a:pt x="2289956" y="91548"/>
                  <a:pt x="2289956" y="80237"/>
                </a:cubicBezTo>
                <a:cubicBezTo>
                  <a:pt x="2289956" y="68868"/>
                  <a:pt x="2293506" y="59442"/>
                  <a:pt x="2300605" y="51960"/>
                </a:cubicBezTo>
                <a:cubicBezTo>
                  <a:pt x="2307704" y="44478"/>
                  <a:pt x="2316702" y="40738"/>
                  <a:pt x="2327601" y="40738"/>
                </a:cubicBezTo>
                <a:close/>
                <a:moveTo>
                  <a:pt x="888354" y="40738"/>
                </a:moveTo>
                <a:cubicBezTo>
                  <a:pt x="899311" y="40738"/>
                  <a:pt x="908457" y="44670"/>
                  <a:pt x="915791" y="52534"/>
                </a:cubicBezTo>
                <a:cubicBezTo>
                  <a:pt x="923126" y="60399"/>
                  <a:pt x="926793" y="70223"/>
                  <a:pt x="926793" y="82005"/>
                </a:cubicBezTo>
                <a:lnTo>
                  <a:pt x="926793" y="85628"/>
                </a:lnTo>
                <a:lnTo>
                  <a:pt x="872624" y="85628"/>
                </a:lnTo>
                <a:cubicBezTo>
                  <a:pt x="872919" y="90517"/>
                  <a:pt x="874524" y="94494"/>
                  <a:pt x="877440" y="97557"/>
                </a:cubicBezTo>
                <a:cubicBezTo>
                  <a:pt x="880356" y="100621"/>
                  <a:pt x="883758" y="102152"/>
                  <a:pt x="887647" y="102152"/>
                </a:cubicBezTo>
                <a:cubicBezTo>
                  <a:pt x="894598" y="102152"/>
                  <a:pt x="900047" y="99001"/>
                  <a:pt x="903994" y="92697"/>
                </a:cubicBezTo>
                <a:lnTo>
                  <a:pt x="924761" y="99590"/>
                </a:lnTo>
                <a:cubicBezTo>
                  <a:pt x="917043" y="113080"/>
                  <a:pt x="905055" y="119826"/>
                  <a:pt x="888796" y="119826"/>
                </a:cubicBezTo>
                <a:cubicBezTo>
                  <a:pt x="876836" y="119826"/>
                  <a:pt x="867322" y="116203"/>
                  <a:pt x="860253" y="108957"/>
                </a:cubicBezTo>
                <a:cubicBezTo>
                  <a:pt x="853184" y="101711"/>
                  <a:pt x="849649" y="91961"/>
                  <a:pt x="849649" y="79707"/>
                </a:cubicBezTo>
                <a:cubicBezTo>
                  <a:pt x="849649" y="68691"/>
                  <a:pt x="853375" y="59442"/>
                  <a:pt x="860827" y="51960"/>
                </a:cubicBezTo>
                <a:cubicBezTo>
                  <a:pt x="868280" y="44478"/>
                  <a:pt x="877455" y="40738"/>
                  <a:pt x="888354" y="40738"/>
                </a:cubicBezTo>
                <a:close/>
                <a:moveTo>
                  <a:pt x="813127" y="40738"/>
                </a:moveTo>
                <a:cubicBezTo>
                  <a:pt x="820726" y="40738"/>
                  <a:pt x="828090" y="42505"/>
                  <a:pt x="835218" y="46040"/>
                </a:cubicBezTo>
                <a:lnTo>
                  <a:pt x="835218" y="67424"/>
                </a:lnTo>
                <a:cubicBezTo>
                  <a:pt x="828620" y="64243"/>
                  <a:pt x="822582" y="62652"/>
                  <a:pt x="817103" y="62652"/>
                </a:cubicBezTo>
                <a:cubicBezTo>
                  <a:pt x="812037" y="62652"/>
                  <a:pt x="807957" y="64199"/>
                  <a:pt x="804864" y="67292"/>
                </a:cubicBezTo>
                <a:cubicBezTo>
                  <a:pt x="801772" y="70385"/>
                  <a:pt x="800225" y="74464"/>
                  <a:pt x="800225" y="79531"/>
                </a:cubicBezTo>
                <a:cubicBezTo>
                  <a:pt x="800225" y="84538"/>
                  <a:pt x="801757" y="88588"/>
                  <a:pt x="804820" y="91681"/>
                </a:cubicBezTo>
                <a:cubicBezTo>
                  <a:pt x="807883" y="94774"/>
                  <a:pt x="811919" y="96320"/>
                  <a:pt x="816927" y="96320"/>
                </a:cubicBezTo>
                <a:cubicBezTo>
                  <a:pt x="821463" y="96320"/>
                  <a:pt x="827471" y="94847"/>
                  <a:pt x="834953" y="91902"/>
                </a:cubicBezTo>
                <a:lnTo>
                  <a:pt x="834953" y="114524"/>
                </a:lnTo>
                <a:cubicBezTo>
                  <a:pt x="827177" y="118058"/>
                  <a:pt x="820726" y="119826"/>
                  <a:pt x="815601" y="119826"/>
                </a:cubicBezTo>
                <a:cubicBezTo>
                  <a:pt x="804172" y="119826"/>
                  <a:pt x="794629" y="116055"/>
                  <a:pt x="786970" y="108515"/>
                </a:cubicBezTo>
                <a:cubicBezTo>
                  <a:pt x="779312" y="100974"/>
                  <a:pt x="775483" y="91548"/>
                  <a:pt x="775483" y="80237"/>
                </a:cubicBezTo>
                <a:cubicBezTo>
                  <a:pt x="775483" y="68868"/>
                  <a:pt x="779032" y="59442"/>
                  <a:pt x="786131" y="51960"/>
                </a:cubicBezTo>
                <a:cubicBezTo>
                  <a:pt x="793229" y="44478"/>
                  <a:pt x="802228" y="40738"/>
                  <a:pt x="813127" y="40738"/>
                </a:cubicBezTo>
                <a:close/>
                <a:moveTo>
                  <a:pt x="526404" y="40738"/>
                </a:moveTo>
                <a:cubicBezTo>
                  <a:pt x="537361" y="40738"/>
                  <a:pt x="546507" y="44670"/>
                  <a:pt x="553842" y="52534"/>
                </a:cubicBezTo>
                <a:cubicBezTo>
                  <a:pt x="561176" y="60399"/>
                  <a:pt x="564843" y="70223"/>
                  <a:pt x="564843" y="82005"/>
                </a:cubicBezTo>
                <a:lnTo>
                  <a:pt x="564843" y="85628"/>
                </a:lnTo>
                <a:lnTo>
                  <a:pt x="510674" y="85628"/>
                </a:lnTo>
                <a:cubicBezTo>
                  <a:pt x="510969" y="90517"/>
                  <a:pt x="512574" y="94494"/>
                  <a:pt x="515490" y="97557"/>
                </a:cubicBezTo>
                <a:cubicBezTo>
                  <a:pt x="518406" y="100621"/>
                  <a:pt x="521809" y="102152"/>
                  <a:pt x="525697" y="102152"/>
                </a:cubicBezTo>
                <a:cubicBezTo>
                  <a:pt x="532648" y="102152"/>
                  <a:pt x="538098" y="99001"/>
                  <a:pt x="542045" y="92697"/>
                </a:cubicBezTo>
                <a:lnTo>
                  <a:pt x="562811" y="99590"/>
                </a:lnTo>
                <a:cubicBezTo>
                  <a:pt x="555093" y="113080"/>
                  <a:pt x="543105" y="119826"/>
                  <a:pt x="526846" y="119826"/>
                </a:cubicBezTo>
                <a:cubicBezTo>
                  <a:pt x="514886" y="119826"/>
                  <a:pt x="505372" y="116203"/>
                  <a:pt x="498303" y="108957"/>
                </a:cubicBezTo>
                <a:cubicBezTo>
                  <a:pt x="491234" y="101711"/>
                  <a:pt x="487699" y="91961"/>
                  <a:pt x="487699" y="79707"/>
                </a:cubicBezTo>
                <a:cubicBezTo>
                  <a:pt x="487699" y="68691"/>
                  <a:pt x="491425" y="59442"/>
                  <a:pt x="498877" y="51960"/>
                </a:cubicBezTo>
                <a:cubicBezTo>
                  <a:pt x="506330" y="44478"/>
                  <a:pt x="515505" y="40738"/>
                  <a:pt x="526404" y="40738"/>
                </a:cubicBezTo>
                <a:close/>
                <a:moveTo>
                  <a:pt x="1959818" y="40562"/>
                </a:moveTo>
                <a:cubicBezTo>
                  <a:pt x="1967712" y="40562"/>
                  <a:pt x="1975430" y="44686"/>
                  <a:pt x="1982970" y="52933"/>
                </a:cubicBezTo>
                <a:lnTo>
                  <a:pt x="1982970" y="42418"/>
                </a:lnTo>
                <a:lnTo>
                  <a:pt x="2005416" y="42418"/>
                </a:lnTo>
                <a:lnTo>
                  <a:pt x="2005416" y="119297"/>
                </a:lnTo>
                <a:cubicBezTo>
                  <a:pt x="2005416" y="123538"/>
                  <a:pt x="2004075" y="128413"/>
                  <a:pt x="2001395" y="133921"/>
                </a:cubicBezTo>
                <a:lnTo>
                  <a:pt x="1989150" y="144823"/>
                </a:lnTo>
                <a:lnTo>
                  <a:pt x="1942952" y="144823"/>
                </a:lnTo>
                <a:lnTo>
                  <a:pt x="1939980" y="144128"/>
                </a:lnTo>
                <a:cubicBezTo>
                  <a:pt x="1933647" y="140181"/>
                  <a:pt x="1929096" y="133406"/>
                  <a:pt x="1926328" y="123803"/>
                </a:cubicBezTo>
                <a:lnTo>
                  <a:pt x="1951689" y="123803"/>
                </a:lnTo>
                <a:cubicBezTo>
                  <a:pt x="1956637" y="130696"/>
                  <a:pt x="1961998" y="134142"/>
                  <a:pt x="1967772" y="134142"/>
                </a:cubicBezTo>
                <a:cubicBezTo>
                  <a:pt x="1972248" y="134142"/>
                  <a:pt x="1975901" y="132272"/>
                  <a:pt x="1978729" y="128531"/>
                </a:cubicBezTo>
                <a:cubicBezTo>
                  <a:pt x="1981556" y="124790"/>
                  <a:pt x="1982970" y="119915"/>
                  <a:pt x="1982970" y="113906"/>
                </a:cubicBezTo>
                <a:lnTo>
                  <a:pt x="1982970" y="104981"/>
                </a:lnTo>
                <a:cubicBezTo>
                  <a:pt x="1976196" y="113582"/>
                  <a:pt x="1968360" y="117883"/>
                  <a:pt x="1959465" y="117883"/>
                </a:cubicBezTo>
                <a:cubicBezTo>
                  <a:pt x="1949921" y="117883"/>
                  <a:pt x="1941954" y="114201"/>
                  <a:pt x="1935562" y="106837"/>
                </a:cubicBezTo>
                <a:cubicBezTo>
                  <a:pt x="1929170" y="99473"/>
                  <a:pt x="1925974" y="90253"/>
                  <a:pt x="1925974" y="79178"/>
                </a:cubicBezTo>
                <a:cubicBezTo>
                  <a:pt x="1925974" y="68456"/>
                  <a:pt x="1929288" y="59340"/>
                  <a:pt x="1935915" y="51829"/>
                </a:cubicBezTo>
                <a:cubicBezTo>
                  <a:pt x="1942543" y="44317"/>
                  <a:pt x="1950510" y="40562"/>
                  <a:pt x="1959818" y="40562"/>
                </a:cubicBezTo>
                <a:close/>
                <a:moveTo>
                  <a:pt x="208209" y="40562"/>
                </a:moveTo>
                <a:cubicBezTo>
                  <a:pt x="219108" y="40562"/>
                  <a:pt x="228254" y="44347"/>
                  <a:pt x="235647" y="51917"/>
                </a:cubicBezTo>
                <a:cubicBezTo>
                  <a:pt x="243040" y="59487"/>
                  <a:pt x="246737" y="68869"/>
                  <a:pt x="246737" y="80062"/>
                </a:cubicBezTo>
                <a:cubicBezTo>
                  <a:pt x="246737" y="91490"/>
                  <a:pt x="243040" y="100975"/>
                  <a:pt x="235647" y="108516"/>
                </a:cubicBezTo>
                <a:cubicBezTo>
                  <a:pt x="228254" y="116056"/>
                  <a:pt x="218990" y="119827"/>
                  <a:pt x="207856" y="119827"/>
                </a:cubicBezTo>
                <a:cubicBezTo>
                  <a:pt x="195308" y="119827"/>
                  <a:pt x="185558" y="115836"/>
                  <a:pt x="178606" y="107853"/>
                </a:cubicBezTo>
                <a:cubicBezTo>
                  <a:pt x="171655" y="99871"/>
                  <a:pt x="168179" y="90725"/>
                  <a:pt x="168179" y="80415"/>
                </a:cubicBezTo>
                <a:cubicBezTo>
                  <a:pt x="168179" y="68692"/>
                  <a:pt x="171920" y="59119"/>
                  <a:pt x="179402" y="51696"/>
                </a:cubicBezTo>
                <a:cubicBezTo>
                  <a:pt x="186883" y="44273"/>
                  <a:pt x="196486" y="40562"/>
                  <a:pt x="208209" y="40562"/>
                </a:cubicBezTo>
                <a:close/>
                <a:moveTo>
                  <a:pt x="112959" y="40562"/>
                </a:moveTo>
                <a:cubicBezTo>
                  <a:pt x="123858" y="40562"/>
                  <a:pt x="133004" y="44347"/>
                  <a:pt x="140397" y="51917"/>
                </a:cubicBezTo>
                <a:cubicBezTo>
                  <a:pt x="147790" y="59487"/>
                  <a:pt x="151487" y="68869"/>
                  <a:pt x="151487" y="80062"/>
                </a:cubicBezTo>
                <a:cubicBezTo>
                  <a:pt x="151487" y="91490"/>
                  <a:pt x="147790" y="100975"/>
                  <a:pt x="140397" y="108516"/>
                </a:cubicBezTo>
                <a:cubicBezTo>
                  <a:pt x="133004" y="116056"/>
                  <a:pt x="123740" y="119827"/>
                  <a:pt x="112606" y="119827"/>
                </a:cubicBezTo>
                <a:cubicBezTo>
                  <a:pt x="100058" y="119827"/>
                  <a:pt x="90308" y="115836"/>
                  <a:pt x="83356" y="107853"/>
                </a:cubicBezTo>
                <a:cubicBezTo>
                  <a:pt x="76405" y="99871"/>
                  <a:pt x="72929" y="90725"/>
                  <a:pt x="72929" y="80415"/>
                </a:cubicBezTo>
                <a:cubicBezTo>
                  <a:pt x="72929" y="68692"/>
                  <a:pt x="76670" y="59119"/>
                  <a:pt x="84152" y="51696"/>
                </a:cubicBezTo>
                <a:cubicBezTo>
                  <a:pt x="91633" y="44273"/>
                  <a:pt x="101236" y="40562"/>
                  <a:pt x="112959" y="40562"/>
                </a:cubicBezTo>
                <a:close/>
                <a:moveTo>
                  <a:pt x="1885776" y="40385"/>
                </a:moveTo>
                <a:cubicBezTo>
                  <a:pt x="1893022" y="40385"/>
                  <a:pt x="1899016" y="43360"/>
                  <a:pt x="1903759" y="49310"/>
                </a:cubicBezTo>
                <a:cubicBezTo>
                  <a:pt x="1908501" y="55260"/>
                  <a:pt x="1910872" y="62860"/>
                  <a:pt x="1910872" y="72109"/>
                </a:cubicBezTo>
                <a:lnTo>
                  <a:pt x="1910872" y="118236"/>
                </a:lnTo>
                <a:lnTo>
                  <a:pt x="1887897" y="118236"/>
                </a:lnTo>
                <a:lnTo>
                  <a:pt x="1887897" y="75732"/>
                </a:lnTo>
                <a:cubicBezTo>
                  <a:pt x="1887897" y="71372"/>
                  <a:pt x="1886704" y="67690"/>
                  <a:pt x="1884318" y="64686"/>
                </a:cubicBezTo>
                <a:cubicBezTo>
                  <a:pt x="1881932" y="61681"/>
                  <a:pt x="1879031" y="60179"/>
                  <a:pt x="1875614" y="60179"/>
                </a:cubicBezTo>
                <a:cubicBezTo>
                  <a:pt x="1871490" y="60179"/>
                  <a:pt x="1868103" y="62079"/>
                  <a:pt x="1865452" y="65879"/>
                </a:cubicBezTo>
                <a:cubicBezTo>
                  <a:pt x="1862801" y="69679"/>
                  <a:pt x="1861476" y="74583"/>
                  <a:pt x="1861476" y="80592"/>
                </a:cubicBezTo>
                <a:lnTo>
                  <a:pt x="1861476" y="118236"/>
                </a:lnTo>
                <a:lnTo>
                  <a:pt x="1838854" y="118236"/>
                </a:lnTo>
                <a:lnTo>
                  <a:pt x="1838854" y="42241"/>
                </a:lnTo>
                <a:lnTo>
                  <a:pt x="1861476" y="42241"/>
                </a:lnTo>
                <a:lnTo>
                  <a:pt x="1861476" y="51254"/>
                </a:lnTo>
                <a:cubicBezTo>
                  <a:pt x="1869193" y="44008"/>
                  <a:pt x="1877293" y="40385"/>
                  <a:pt x="1885776" y="40385"/>
                </a:cubicBezTo>
                <a:close/>
                <a:moveTo>
                  <a:pt x="1657176" y="40385"/>
                </a:moveTo>
                <a:cubicBezTo>
                  <a:pt x="1664422" y="40385"/>
                  <a:pt x="1670417" y="43360"/>
                  <a:pt x="1675159" y="49310"/>
                </a:cubicBezTo>
                <a:cubicBezTo>
                  <a:pt x="1679901" y="55260"/>
                  <a:pt x="1682272" y="62860"/>
                  <a:pt x="1682272" y="72109"/>
                </a:cubicBezTo>
                <a:lnTo>
                  <a:pt x="1682272" y="118236"/>
                </a:lnTo>
                <a:lnTo>
                  <a:pt x="1659297" y="118236"/>
                </a:lnTo>
                <a:lnTo>
                  <a:pt x="1659297" y="75732"/>
                </a:lnTo>
                <a:cubicBezTo>
                  <a:pt x="1659297" y="71372"/>
                  <a:pt x="1658104" y="67690"/>
                  <a:pt x="1655718" y="64686"/>
                </a:cubicBezTo>
                <a:cubicBezTo>
                  <a:pt x="1653332" y="61681"/>
                  <a:pt x="1650431" y="60179"/>
                  <a:pt x="1647014" y="60179"/>
                </a:cubicBezTo>
                <a:cubicBezTo>
                  <a:pt x="1642890" y="60179"/>
                  <a:pt x="1639503" y="62079"/>
                  <a:pt x="1636852" y="65879"/>
                </a:cubicBezTo>
                <a:cubicBezTo>
                  <a:pt x="1634201" y="69679"/>
                  <a:pt x="1632876" y="74583"/>
                  <a:pt x="1632876" y="80592"/>
                </a:cubicBezTo>
                <a:lnTo>
                  <a:pt x="1632876" y="118236"/>
                </a:lnTo>
                <a:lnTo>
                  <a:pt x="1610254" y="118236"/>
                </a:lnTo>
                <a:lnTo>
                  <a:pt x="1610254" y="42241"/>
                </a:lnTo>
                <a:lnTo>
                  <a:pt x="1632876" y="42241"/>
                </a:lnTo>
                <a:lnTo>
                  <a:pt x="1632876" y="51254"/>
                </a:lnTo>
                <a:cubicBezTo>
                  <a:pt x="1640593" y="44008"/>
                  <a:pt x="1648693" y="40385"/>
                  <a:pt x="1657176" y="40385"/>
                </a:cubicBezTo>
                <a:close/>
                <a:moveTo>
                  <a:pt x="1199976" y="40385"/>
                </a:moveTo>
                <a:cubicBezTo>
                  <a:pt x="1207223" y="40385"/>
                  <a:pt x="1213217" y="43360"/>
                  <a:pt x="1217959" y="49310"/>
                </a:cubicBezTo>
                <a:cubicBezTo>
                  <a:pt x="1222702" y="55260"/>
                  <a:pt x="1225072" y="62860"/>
                  <a:pt x="1225072" y="72109"/>
                </a:cubicBezTo>
                <a:lnTo>
                  <a:pt x="1225072" y="118236"/>
                </a:lnTo>
                <a:lnTo>
                  <a:pt x="1202097" y="118236"/>
                </a:lnTo>
                <a:lnTo>
                  <a:pt x="1202097" y="75732"/>
                </a:lnTo>
                <a:cubicBezTo>
                  <a:pt x="1202097" y="71372"/>
                  <a:pt x="1200904" y="67690"/>
                  <a:pt x="1198518" y="64686"/>
                </a:cubicBezTo>
                <a:cubicBezTo>
                  <a:pt x="1196132" y="61681"/>
                  <a:pt x="1193231" y="60179"/>
                  <a:pt x="1189814" y="60179"/>
                </a:cubicBezTo>
                <a:cubicBezTo>
                  <a:pt x="1185690" y="60179"/>
                  <a:pt x="1182303" y="62079"/>
                  <a:pt x="1179652" y="65879"/>
                </a:cubicBezTo>
                <a:cubicBezTo>
                  <a:pt x="1177001" y="69679"/>
                  <a:pt x="1175676" y="74583"/>
                  <a:pt x="1175676" y="80592"/>
                </a:cubicBezTo>
                <a:lnTo>
                  <a:pt x="1175676" y="118236"/>
                </a:lnTo>
                <a:lnTo>
                  <a:pt x="1153054" y="118236"/>
                </a:lnTo>
                <a:lnTo>
                  <a:pt x="1153054" y="42241"/>
                </a:lnTo>
                <a:lnTo>
                  <a:pt x="1175676" y="42241"/>
                </a:lnTo>
                <a:lnTo>
                  <a:pt x="1175676" y="51254"/>
                </a:lnTo>
                <a:cubicBezTo>
                  <a:pt x="1183393" y="44008"/>
                  <a:pt x="1191493" y="40385"/>
                  <a:pt x="1199976" y="40385"/>
                </a:cubicBezTo>
                <a:close/>
                <a:moveTo>
                  <a:pt x="1415127" y="24126"/>
                </a:moveTo>
                <a:lnTo>
                  <a:pt x="1415127" y="95791"/>
                </a:lnTo>
                <a:lnTo>
                  <a:pt x="1425024" y="95791"/>
                </a:lnTo>
                <a:cubicBezTo>
                  <a:pt x="1435275" y="95791"/>
                  <a:pt x="1443699" y="92993"/>
                  <a:pt x="1450297" y="87396"/>
                </a:cubicBezTo>
                <a:cubicBezTo>
                  <a:pt x="1456895" y="81800"/>
                  <a:pt x="1460194" y="72462"/>
                  <a:pt x="1460194" y="59384"/>
                </a:cubicBezTo>
                <a:cubicBezTo>
                  <a:pt x="1460194" y="51784"/>
                  <a:pt x="1458603" y="45054"/>
                  <a:pt x="1455422" y="39192"/>
                </a:cubicBezTo>
                <a:cubicBezTo>
                  <a:pt x="1452241" y="33330"/>
                  <a:pt x="1447631" y="29354"/>
                  <a:pt x="1441593" y="27263"/>
                </a:cubicBezTo>
                <a:cubicBezTo>
                  <a:pt x="1435555" y="25171"/>
                  <a:pt x="1429796" y="24126"/>
                  <a:pt x="1424317" y="24126"/>
                </a:cubicBezTo>
                <a:close/>
                <a:moveTo>
                  <a:pt x="2087796" y="22712"/>
                </a:moveTo>
                <a:lnTo>
                  <a:pt x="2082230" y="23065"/>
                </a:lnTo>
                <a:lnTo>
                  <a:pt x="2082230" y="52756"/>
                </a:lnTo>
                <a:lnTo>
                  <a:pt x="2091950" y="52756"/>
                </a:lnTo>
                <a:cubicBezTo>
                  <a:pt x="2096132" y="52756"/>
                  <a:pt x="2099711" y="51254"/>
                  <a:pt x="2102686" y="48250"/>
                </a:cubicBezTo>
                <a:cubicBezTo>
                  <a:pt x="2105662" y="45245"/>
                  <a:pt x="2107149" y="41681"/>
                  <a:pt x="2107149" y="37557"/>
                </a:cubicBezTo>
                <a:cubicBezTo>
                  <a:pt x="2107149" y="32844"/>
                  <a:pt x="2105470" y="29192"/>
                  <a:pt x="2102112" y="26600"/>
                </a:cubicBezTo>
                <a:cubicBezTo>
                  <a:pt x="2098754" y="24008"/>
                  <a:pt x="2093982" y="22712"/>
                  <a:pt x="2087796" y="22712"/>
                </a:cubicBezTo>
                <a:close/>
                <a:moveTo>
                  <a:pt x="2057752" y="2211"/>
                </a:moveTo>
                <a:lnTo>
                  <a:pt x="2097428" y="2211"/>
                </a:lnTo>
                <a:cubicBezTo>
                  <a:pt x="2108092" y="2211"/>
                  <a:pt x="2116692" y="5318"/>
                  <a:pt x="2123232" y="11533"/>
                </a:cubicBezTo>
                <a:cubicBezTo>
                  <a:pt x="2129771" y="17748"/>
                  <a:pt x="2133040" y="25922"/>
                  <a:pt x="2133040" y="36055"/>
                </a:cubicBezTo>
                <a:cubicBezTo>
                  <a:pt x="2133040" y="42712"/>
                  <a:pt x="2131435" y="49030"/>
                  <a:pt x="2128224" y="55010"/>
                </a:cubicBezTo>
                <a:cubicBezTo>
                  <a:pt x="2125014" y="60989"/>
                  <a:pt x="2120168" y="65452"/>
                  <a:pt x="2113688" y="68397"/>
                </a:cubicBezTo>
                <a:cubicBezTo>
                  <a:pt x="2107208" y="71343"/>
                  <a:pt x="2101670" y="72875"/>
                  <a:pt x="2097075" y="72992"/>
                </a:cubicBezTo>
                <a:lnTo>
                  <a:pt x="2082583" y="73346"/>
                </a:lnTo>
                <a:lnTo>
                  <a:pt x="2082583" y="118236"/>
                </a:lnTo>
                <a:lnTo>
                  <a:pt x="2057752" y="118236"/>
                </a:lnTo>
                <a:close/>
                <a:moveTo>
                  <a:pt x="1389943" y="2211"/>
                </a:moveTo>
                <a:lnTo>
                  <a:pt x="1429531" y="2211"/>
                </a:lnTo>
                <a:cubicBezTo>
                  <a:pt x="1446438" y="2211"/>
                  <a:pt x="1460047" y="7542"/>
                  <a:pt x="1470356" y="18205"/>
                </a:cubicBezTo>
                <a:cubicBezTo>
                  <a:pt x="1480666" y="28868"/>
                  <a:pt x="1485820" y="42918"/>
                  <a:pt x="1485820" y="60356"/>
                </a:cubicBezTo>
                <a:cubicBezTo>
                  <a:pt x="1485820" y="77853"/>
                  <a:pt x="1480504" y="91873"/>
                  <a:pt x="1469870" y="102418"/>
                </a:cubicBezTo>
                <a:cubicBezTo>
                  <a:pt x="1459237" y="112964"/>
                  <a:pt x="1445083" y="118236"/>
                  <a:pt x="1427410" y="118236"/>
                </a:cubicBezTo>
                <a:lnTo>
                  <a:pt x="1389943" y="118236"/>
                </a:lnTo>
                <a:close/>
                <a:moveTo>
                  <a:pt x="0" y="2211"/>
                </a:moveTo>
                <a:lnTo>
                  <a:pt x="65303" y="2211"/>
                </a:lnTo>
                <a:lnTo>
                  <a:pt x="65303" y="24656"/>
                </a:lnTo>
                <a:lnTo>
                  <a:pt x="24831" y="24656"/>
                </a:lnTo>
                <a:lnTo>
                  <a:pt x="24831" y="48338"/>
                </a:lnTo>
                <a:lnTo>
                  <a:pt x="65303" y="48338"/>
                </a:lnTo>
                <a:lnTo>
                  <a:pt x="65303" y="70960"/>
                </a:lnTo>
                <a:lnTo>
                  <a:pt x="25007" y="70960"/>
                </a:lnTo>
                <a:lnTo>
                  <a:pt x="25007" y="118236"/>
                </a:lnTo>
                <a:lnTo>
                  <a:pt x="0" y="118236"/>
                </a:lnTo>
                <a:close/>
                <a:moveTo>
                  <a:pt x="442181" y="620"/>
                </a:moveTo>
                <a:cubicBezTo>
                  <a:pt x="455024" y="620"/>
                  <a:pt x="465804" y="4655"/>
                  <a:pt x="474523" y="12726"/>
                </a:cubicBezTo>
                <a:lnTo>
                  <a:pt x="458971" y="29781"/>
                </a:lnTo>
                <a:cubicBezTo>
                  <a:pt x="450782" y="24950"/>
                  <a:pt x="444891" y="22535"/>
                  <a:pt x="441297" y="22535"/>
                </a:cubicBezTo>
                <a:cubicBezTo>
                  <a:pt x="438528" y="22535"/>
                  <a:pt x="436142" y="23580"/>
                  <a:pt x="434140" y="25671"/>
                </a:cubicBezTo>
                <a:cubicBezTo>
                  <a:pt x="432137" y="27762"/>
                  <a:pt x="431135" y="30251"/>
                  <a:pt x="431135" y="33136"/>
                </a:cubicBezTo>
                <a:cubicBezTo>
                  <a:pt x="431135" y="38849"/>
                  <a:pt x="436319" y="43797"/>
                  <a:pt x="446688" y="47982"/>
                </a:cubicBezTo>
                <a:cubicBezTo>
                  <a:pt x="454287" y="51224"/>
                  <a:pt x="460031" y="54156"/>
                  <a:pt x="463919" y="56777"/>
                </a:cubicBezTo>
                <a:cubicBezTo>
                  <a:pt x="467807" y="59399"/>
                  <a:pt x="471062" y="63036"/>
                  <a:pt x="473684" y="67690"/>
                </a:cubicBezTo>
                <a:cubicBezTo>
                  <a:pt x="476305" y="72344"/>
                  <a:pt x="477616" y="77381"/>
                  <a:pt x="477616" y="82801"/>
                </a:cubicBezTo>
                <a:cubicBezTo>
                  <a:pt x="477616" y="92757"/>
                  <a:pt x="473595" y="101417"/>
                  <a:pt x="465554" y="108781"/>
                </a:cubicBezTo>
                <a:cubicBezTo>
                  <a:pt x="457512" y="116145"/>
                  <a:pt x="448013" y="119827"/>
                  <a:pt x="437056" y="119827"/>
                </a:cubicBezTo>
                <a:cubicBezTo>
                  <a:pt x="425038" y="119827"/>
                  <a:pt x="413167" y="114171"/>
                  <a:pt x="401444" y="102860"/>
                </a:cubicBezTo>
                <a:lnTo>
                  <a:pt x="417880" y="83685"/>
                </a:lnTo>
                <a:cubicBezTo>
                  <a:pt x="425244" y="91284"/>
                  <a:pt x="432137" y="95084"/>
                  <a:pt x="438558" y="95084"/>
                </a:cubicBezTo>
                <a:cubicBezTo>
                  <a:pt x="441562" y="95084"/>
                  <a:pt x="444449" y="93747"/>
                  <a:pt x="447218" y="91074"/>
                </a:cubicBezTo>
                <a:cubicBezTo>
                  <a:pt x="449987" y="88400"/>
                  <a:pt x="451371" y="85594"/>
                  <a:pt x="451371" y="82656"/>
                </a:cubicBezTo>
                <a:cubicBezTo>
                  <a:pt x="451371" y="76604"/>
                  <a:pt x="444979" y="71269"/>
                  <a:pt x="432195" y="66651"/>
                </a:cubicBezTo>
                <a:cubicBezTo>
                  <a:pt x="424890" y="63986"/>
                  <a:pt x="419706" y="61490"/>
                  <a:pt x="416643" y="59163"/>
                </a:cubicBezTo>
                <a:cubicBezTo>
                  <a:pt x="413580" y="56836"/>
                  <a:pt x="411002" y="53449"/>
                  <a:pt x="408911" y="49001"/>
                </a:cubicBezTo>
                <a:cubicBezTo>
                  <a:pt x="406819" y="44553"/>
                  <a:pt x="405774" y="40002"/>
                  <a:pt x="405774" y="35348"/>
                </a:cubicBezTo>
                <a:cubicBezTo>
                  <a:pt x="405774" y="25039"/>
                  <a:pt x="409132" y="16673"/>
                  <a:pt x="415848" y="10252"/>
                </a:cubicBezTo>
                <a:cubicBezTo>
                  <a:pt x="422564" y="3831"/>
                  <a:pt x="431341" y="620"/>
                  <a:pt x="442181" y="620"/>
                </a:cubicBezTo>
                <a:close/>
                <a:moveTo>
                  <a:pt x="2152472" y="267"/>
                </a:moveTo>
                <a:lnTo>
                  <a:pt x="2175094" y="267"/>
                </a:lnTo>
                <a:lnTo>
                  <a:pt x="2175094" y="118236"/>
                </a:lnTo>
                <a:lnTo>
                  <a:pt x="2152472" y="118236"/>
                </a:lnTo>
                <a:close/>
                <a:moveTo>
                  <a:pt x="1703206" y="267"/>
                </a:moveTo>
                <a:lnTo>
                  <a:pt x="1725651" y="267"/>
                </a:lnTo>
                <a:lnTo>
                  <a:pt x="1725651" y="71888"/>
                </a:lnTo>
                <a:lnTo>
                  <a:pt x="1748088" y="42241"/>
                </a:lnTo>
                <a:lnTo>
                  <a:pt x="1775225" y="42241"/>
                </a:lnTo>
                <a:lnTo>
                  <a:pt x="1750018" y="75714"/>
                </a:lnTo>
                <a:lnTo>
                  <a:pt x="1777346" y="118236"/>
                </a:lnTo>
                <a:lnTo>
                  <a:pt x="1751940" y="118236"/>
                </a:lnTo>
                <a:lnTo>
                  <a:pt x="1725651" y="77985"/>
                </a:lnTo>
                <a:lnTo>
                  <a:pt x="1725651" y="118236"/>
                </a:lnTo>
                <a:lnTo>
                  <a:pt x="1703206" y="118236"/>
                </a:lnTo>
                <a:close/>
                <a:moveTo>
                  <a:pt x="1296994" y="266"/>
                </a:moveTo>
                <a:lnTo>
                  <a:pt x="1319792" y="266"/>
                </a:lnTo>
                <a:lnTo>
                  <a:pt x="1319792" y="118235"/>
                </a:lnTo>
                <a:lnTo>
                  <a:pt x="1297524" y="118235"/>
                </a:lnTo>
                <a:lnTo>
                  <a:pt x="1297524" y="105245"/>
                </a:lnTo>
                <a:lnTo>
                  <a:pt x="1297170" y="105245"/>
                </a:lnTo>
                <a:cubicBezTo>
                  <a:pt x="1290583" y="114730"/>
                  <a:pt x="1282408" y="119472"/>
                  <a:pt x="1272643" y="119472"/>
                </a:cubicBezTo>
                <a:cubicBezTo>
                  <a:pt x="1263938" y="119472"/>
                  <a:pt x="1256512" y="115672"/>
                  <a:pt x="1250366" y="108073"/>
                </a:cubicBezTo>
                <a:cubicBezTo>
                  <a:pt x="1244219" y="100473"/>
                  <a:pt x="1241146" y="91195"/>
                  <a:pt x="1241146" y="80237"/>
                </a:cubicBezTo>
                <a:cubicBezTo>
                  <a:pt x="1241146" y="69280"/>
                  <a:pt x="1244322" y="59928"/>
                  <a:pt x="1250674" y="52181"/>
                </a:cubicBezTo>
                <a:cubicBezTo>
                  <a:pt x="1257027" y="44434"/>
                  <a:pt x="1264644" y="40561"/>
                  <a:pt x="1273525" y="40561"/>
                </a:cubicBezTo>
                <a:cubicBezTo>
                  <a:pt x="1278584" y="40561"/>
                  <a:pt x="1282848" y="41489"/>
                  <a:pt x="1286318" y="43344"/>
                </a:cubicBezTo>
                <a:cubicBezTo>
                  <a:pt x="1289788" y="45200"/>
                  <a:pt x="1293347" y="48219"/>
                  <a:pt x="1296994" y="52402"/>
                </a:cubicBezTo>
                <a:close/>
                <a:moveTo>
                  <a:pt x="315919" y="266"/>
                </a:moveTo>
                <a:lnTo>
                  <a:pt x="338717" y="266"/>
                </a:lnTo>
                <a:lnTo>
                  <a:pt x="338717" y="118235"/>
                </a:lnTo>
                <a:lnTo>
                  <a:pt x="316449" y="118235"/>
                </a:lnTo>
                <a:lnTo>
                  <a:pt x="316449" y="105245"/>
                </a:lnTo>
                <a:lnTo>
                  <a:pt x="316096" y="105245"/>
                </a:lnTo>
                <a:cubicBezTo>
                  <a:pt x="309508" y="114730"/>
                  <a:pt x="301333" y="119472"/>
                  <a:pt x="291568" y="119472"/>
                </a:cubicBezTo>
                <a:cubicBezTo>
                  <a:pt x="282863" y="119472"/>
                  <a:pt x="275437" y="115672"/>
                  <a:pt x="269291" y="108073"/>
                </a:cubicBezTo>
                <a:cubicBezTo>
                  <a:pt x="263144" y="100473"/>
                  <a:pt x="260071" y="91195"/>
                  <a:pt x="260071" y="80237"/>
                </a:cubicBezTo>
                <a:cubicBezTo>
                  <a:pt x="260071" y="69280"/>
                  <a:pt x="263247" y="59928"/>
                  <a:pt x="269599" y="52181"/>
                </a:cubicBezTo>
                <a:cubicBezTo>
                  <a:pt x="275952" y="44434"/>
                  <a:pt x="283569" y="40561"/>
                  <a:pt x="292451" y="40561"/>
                </a:cubicBezTo>
                <a:cubicBezTo>
                  <a:pt x="297509" y="40561"/>
                  <a:pt x="301773" y="41489"/>
                  <a:pt x="305243" y="43344"/>
                </a:cubicBezTo>
                <a:cubicBezTo>
                  <a:pt x="308713" y="45200"/>
                  <a:pt x="312272" y="48219"/>
                  <a:pt x="315919" y="52402"/>
                </a:cubicBezTo>
                <a:close/>
                <a:moveTo>
                  <a:pt x="1801745" y="0"/>
                </a:moveTo>
                <a:cubicBezTo>
                  <a:pt x="1805633" y="0"/>
                  <a:pt x="1808962" y="1389"/>
                  <a:pt x="1811731" y="4167"/>
                </a:cubicBezTo>
                <a:cubicBezTo>
                  <a:pt x="1814499" y="6944"/>
                  <a:pt x="1815884" y="10254"/>
                  <a:pt x="1815884" y="14095"/>
                </a:cubicBezTo>
                <a:cubicBezTo>
                  <a:pt x="1815884" y="17995"/>
                  <a:pt x="1814499" y="21334"/>
                  <a:pt x="1811731" y="24111"/>
                </a:cubicBezTo>
                <a:cubicBezTo>
                  <a:pt x="1808962" y="26889"/>
                  <a:pt x="1805633" y="28278"/>
                  <a:pt x="1801745" y="28278"/>
                </a:cubicBezTo>
                <a:cubicBezTo>
                  <a:pt x="1797857" y="28278"/>
                  <a:pt x="1794529" y="26889"/>
                  <a:pt x="1791760" y="24111"/>
                </a:cubicBezTo>
                <a:cubicBezTo>
                  <a:pt x="1788991" y="21334"/>
                  <a:pt x="1787607" y="17995"/>
                  <a:pt x="1787607" y="14095"/>
                </a:cubicBezTo>
                <a:cubicBezTo>
                  <a:pt x="1787607" y="10254"/>
                  <a:pt x="1788991" y="6944"/>
                  <a:pt x="1791760" y="4167"/>
                </a:cubicBezTo>
                <a:cubicBezTo>
                  <a:pt x="1794529" y="1389"/>
                  <a:pt x="1797857" y="0"/>
                  <a:pt x="1801745" y="0"/>
                </a:cubicBezTo>
                <a:close/>
                <a:moveTo>
                  <a:pt x="1573145" y="0"/>
                </a:moveTo>
                <a:cubicBezTo>
                  <a:pt x="1577034" y="0"/>
                  <a:pt x="1580362" y="1389"/>
                  <a:pt x="1583131" y="4167"/>
                </a:cubicBezTo>
                <a:cubicBezTo>
                  <a:pt x="1585899" y="6944"/>
                  <a:pt x="1587284" y="10254"/>
                  <a:pt x="1587284" y="14095"/>
                </a:cubicBezTo>
                <a:cubicBezTo>
                  <a:pt x="1587284" y="17995"/>
                  <a:pt x="1585899" y="21334"/>
                  <a:pt x="1583131" y="24111"/>
                </a:cubicBezTo>
                <a:cubicBezTo>
                  <a:pt x="1580362" y="26889"/>
                  <a:pt x="1577034" y="28278"/>
                  <a:pt x="1573145" y="28278"/>
                </a:cubicBezTo>
                <a:cubicBezTo>
                  <a:pt x="1569257" y="28278"/>
                  <a:pt x="1565929" y="26889"/>
                  <a:pt x="1563160" y="24111"/>
                </a:cubicBezTo>
                <a:cubicBezTo>
                  <a:pt x="1560391" y="21334"/>
                  <a:pt x="1559007" y="17995"/>
                  <a:pt x="1559007" y="14095"/>
                </a:cubicBezTo>
                <a:cubicBezTo>
                  <a:pt x="1559007" y="10254"/>
                  <a:pt x="1560391" y="6944"/>
                  <a:pt x="1563160" y="4167"/>
                </a:cubicBezTo>
                <a:cubicBezTo>
                  <a:pt x="1565929" y="1389"/>
                  <a:pt x="1569257" y="0"/>
                  <a:pt x="1573145" y="0"/>
                </a:cubicBezTo>
                <a:close/>
                <a:moveTo>
                  <a:pt x="744470" y="0"/>
                </a:moveTo>
                <a:cubicBezTo>
                  <a:pt x="748359" y="0"/>
                  <a:pt x="751687" y="1389"/>
                  <a:pt x="754456" y="4167"/>
                </a:cubicBezTo>
                <a:cubicBezTo>
                  <a:pt x="757225" y="6944"/>
                  <a:pt x="758609" y="10254"/>
                  <a:pt x="758609" y="14095"/>
                </a:cubicBezTo>
                <a:cubicBezTo>
                  <a:pt x="758609" y="17995"/>
                  <a:pt x="757225" y="21334"/>
                  <a:pt x="754456" y="24111"/>
                </a:cubicBezTo>
                <a:cubicBezTo>
                  <a:pt x="751687" y="26889"/>
                  <a:pt x="748359" y="28278"/>
                  <a:pt x="744470" y="28278"/>
                </a:cubicBezTo>
                <a:cubicBezTo>
                  <a:pt x="740582" y="28278"/>
                  <a:pt x="737254" y="26889"/>
                  <a:pt x="734485" y="24111"/>
                </a:cubicBezTo>
                <a:cubicBezTo>
                  <a:pt x="731716" y="21334"/>
                  <a:pt x="730332" y="17995"/>
                  <a:pt x="730332" y="14095"/>
                </a:cubicBezTo>
                <a:cubicBezTo>
                  <a:pt x="730332" y="10254"/>
                  <a:pt x="731716" y="6944"/>
                  <a:pt x="734485" y="4167"/>
                </a:cubicBezTo>
                <a:cubicBezTo>
                  <a:pt x="737254" y="1389"/>
                  <a:pt x="740582" y="0"/>
                  <a:pt x="744470" y="0"/>
                </a:cubicBezTo>
                <a:close/>
              </a:path>
            </a:pathLst>
          </a:custGeom>
          <a:solidFill>
            <a:srgbClr val="FF7F0D">
              <a:alpha val="50000"/>
            </a:srgbClr>
          </a:solidFill>
          <a:ln>
            <a:solidFill>
              <a:srgbClr val="FF7F0E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7773FED-D4DB-4871-B1D0-646179B5F790}"/>
              </a:ext>
            </a:extLst>
          </p:cNvPr>
          <p:cNvSpPr/>
          <p:nvPr/>
        </p:nvSpPr>
        <p:spPr>
          <a:xfrm>
            <a:off x="9541355" y="2073288"/>
            <a:ext cx="1887866" cy="361277"/>
          </a:xfrm>
          <a:custGeom>
            <a:avLst/>
            <a:gdLst>
              <a:gd name="connsiteX0" fmla="*/ 358074 w 1887866"/>
              <a:gd name="connsiteY0" fmla="*/ 274132 h 361277"/>
              <a:gd name="connsiteX1" fmla="*/ 378137 w 1887866"/>
              <a:gd name="connsiteY1" fmla="*/ 274132 h 361277"/>
              <a:gd name="connsiteX2" fmla="*/ 374539 w 1887866"/>
              <a:gd name="connsiteY2" fmla="*/ 281452 h 361277"/>
              <a:gd name="connsiteX3" fmla="*/ 405113 w 1887866"/>
              <a:gd name="connsiteY3" fmla="*/ 281452 h 361277"/>
              <a:gd name="connsiteX4" fmla="*/ 397611 w 1887866"/>
              <a:gd name="connsiteY4" fmla="*/ 274132 h 361277"/>
              <a:gd name="connsiteX5" fmla="*/ 421477 w 1887866"/>
              <a:gd name="connsiteY5" fmla="*/ 274132 h 361277"/>
              <a:gd name="connsiteX6" fmla="*/ 428531 w 1887866"/>
              <a:gd name="connsiteY6" fmla="*/ 293028 h 361277"/>
              <a:gd name="connsiteX7" fmla="*/ 428531 w 1887866"/>
              <a:gd name="connsiteY7" fmla="*/ 296651 h 361277"/>
              <a:gd name="connsiteX8" fmla="*/ 374362 w 1887866"/>
              <a:gd name="connsiteY8" fmla="*/ 296651 h 361277"/>
              <a:gd name="connsiteX9" fmla="*/ 379178 w 1887866"/>
              <a:gd name="connsiteY9" fmla="*/ 308580 h 361277"/>
              <a:gd name="connsiteX10" fmla="*/ 389384 w 1887866"/>
              <a:gd name="connsiteY10" fmla="*/ 313175 h 361277"/>
              <a:gd name="connsiteX11" fmla="*/ 405732 w 1887866"/>
              <a:gd name="connsiteY11" fmla="*/ 303720 h 361277"/>
              <a:gd name="connsiteX12" fmla="*/ 426498 w 1887866"/>
              <a:gd name="connsiteY12" fmla="*/ 310613 h 361277"/>
              <a:gd name="connsiteX13" fmla="*/ 390533 w 1887866"/>
              <a:gd name="connsiteY13" fmla="*/ 330849 h 361277"/>
              <a:gd name="connsiteX14" fmla="*/ 361991 w 1887866"/>
              <a:gd name="connsiteY14" fmla="*/ 319980 h 361277"/>
              <a:gd name="connsiteX15" fmla="*/ 351387 w 1887866"/>
              <a:gd name="connsiteY15" fmla="*/ 290730 h 361277"/>
              <a:gd name="connsiteX16" fmla="*/ 1585626 w 1887866"/>
              <a:gd name="connsiteY16" fmla="*/ 272660 h 361277"/>
              <a:gd name="connsiteX17" fmla="*/ 1607545 w 1887866"/>
              <a:gd name="connsiteY17" fmla="*/ 272660 h 361277"/>
              <a:gd name="connsiteX18" fmla="*/ 1597221 w 1887866"/>
              <a:gd name="connsiteY18" fmla="*/ 296106 h 361277"/>
              <a:gd name="connsiteX19" fmla="*/ 1561453 w 1887866"/>
              <a:gd name="connsiteY19" fmla="*/ 272660 h 361277"/>
              <a:gd name="connsiteX20" fmla="*/ 1585625 w 1887866"/>
              <a:gd name="connsiteY20" fmla="*/ 272660 h 361277"/>
              <a:gd name="connsiteX21" fmla="*/ 1597221 w 1887866"/>
              <a:gd name="connsiteY21" fmla="*/ 296107 h 361277"/>
              <a:gd name="connsiteX22" fmla="*/ 1597221 w 1887866"/>
              <a:gd name="connsiteY22" fmla="*/ 296106 h 361277"/>
              <a:gd name="connsiteX23" fmla="*/ 1597222 w 1887866"/>
              <a:gd name="connsiteY23" fmla="*/ 296107 h 361277"/>
              <a:gd name="connsiteX24" fmla="*/ 1607546 w 1887866"/>
              <a:gd name="connsiteY24" fmla="*/ 272660 h 361277"/>
              <a:gd name="connsiteX25" fmla="*/ 1630846 w 1887866"/>
              <a:gd name="connsiteY25" fmla="*/ 272660 h 361277"/>
              <a:gd name="connsiteX26" fmla="*/ 1592530 w 1887866"/>
              <a:gd name="connsiteY26" fmla="*/ 361277 h 361277"/>
              <a:gd name="connsiteX27" fmla="*/ 1569011 w 1887866"/>
              <a:gd name="connsiteY27" fmla="*/ 361277 h 361277"/>
              <a:gd name="connsiteX28" fmla="*/ 1585969 w 1887866"/>
              <a:gd name="connsiteY28" fmla="*/ 322371 h 361277"/>
              <a:gd name="connsiteX29" fmla="*/ 1219552 w 1887866"/>
              <a:gd name="connsiteY29" fmla="*/ 272660 h 361277"/>
              <a:gd name="connsiteX30" fmla="*/ 1209363 w 1887866"/>
              <a:gd name="connsiteY30" fmla="*/ 277682 h 361277"/>
              <a:gd name="connsiteX31" fmla="*/ 1204517 w 1887866"/>
              <a:gd name="connsiteY31" fmla="*/ 291556 h 361277"/>
              <a:gd name="connsiteX32" fmla="*/ 1208791 w 1887866"/>
              <a:gd name="connsiteY32" fmla="*/ 303485 h 361277"/>
              <a:gd name="connsiteX33" fmla="*/ 1219144 w 1887866"/>
              <a:gd name="connsiteY33" fmla="*/ 308434 h 361277"/>
              <a:gd name="connsiteX34" fmla="*/ 1231217 w 1887866"/>
              <a:gd name="connsiteY34" fmla="*/ 303088 h 361277"/>
              <a:gd name="connsiteX35" fmla="*/ 1236064 w 1887866"/>
              <a:gd name="connsiteY35" fmla="*/ 289788 h 361277"/>
              <a:gd name="connsiteX36" fmla="*/ 1231349 w 1887866"/>
              <a:gd name="connsiteY36" fmla="*/ 277726 h 361277"/>
              <a:gd name="connsiteX37" fmla="*/ 1219992 w 1887866"/>
              <a:gd name="connsiteY37" fmla="*/ 272660 h 361277"/>
              <a:gd name="connsiteX38" fmla="*/ 1219991 w 1887866"/>
              <a:gd name="connsiteY38" fmla="*/ 272660 h 361277"/>
              <a:gd name="connsiteX39" fmla="*/ 1134899 w 1887866"/>
              <a:gd name="connsiteY39" fmla="*/ 272660 h 361277"/>
              <a:gd name="connsiteX40" fmla="*/ 1161687 w 1887866"/>
              <a:gd name="connsiteY40" fmla="*/ 272660 h 361277"/>
              <a:gd name="connsiteX41" fmla="*/ 1164495 w 1887866"/>
              <a:gd name="connsiteY41" fmla="*/ 281658 h 361277"/>
              <a:gd name="connsiteX42" fmla="*/ 1164495 w 1887866"/>
              <a:gd name="connsiteY42" fmla="*/ 327785 h 361277"/>
              <a:gd name="connsiteX43" fmla="*/ 1141520 w 1887866"/>
              <a:gd name="connsiteY43" fmla="*/ 327785 h 361277"/>
              <a:gd name="connsiteX44" fmla="*/ 1141520 w 1887866"/>
              <a:gd name="connsiteY44" fmla="*/ 285281 h 361277"/>
              <a:gd name="connsiteX45" fmla="*/ 1137941 w 1887866"/>
              <a:gd name="connsiteY45" fmla="*/ 274235 h 361277"/>
              <a:gd name="connsiteX46" fmla="*/ 1042907 w 1887866"/>
              <a:gd name="connsiteY46" fmla="*/ 272660 h 361277"/>
              <a:gd name="connsiteX47" fmla="*/ 1067915 w 1887866"/>
              <a:gd name="connsiteY47" fmla="*/ 272660 h 361277"/>
              <a:gd name="connsiteX48" fmla="*/ 1067915 w 1887866"/>
              <a:gd name="connsiteY48" fmla="*/ 327785 h 361277"/>
              <a:gd name="connsiteX49" fmla="*/ 1042907 w 1887866"/>
              <a:gd name="connsiteY49" fmla="*/ 327785 h 361277"/>
              <a:gd name="connsiteX50" fmla="*/ 858674 w 1887866"/>
              <a:gd name="connsiteY50" fmla="*/ 272660 h 361277"/>
              <a:gd name="connsiteX51" fmla="*/ 885462 w 1887866"/>
              <a:gd name="connsiteY51" fmla="*/ 272660 h 361277"/>
              <a:gd name="connsiteX52" fmla="*/ 888270 w 1887866"/>
              <a:gd name="connsiteY52" fmla="*/ 281658 h 361277"/>
              <a:gd name="connsiteX53" fmla="*/ 888270 w 1887866"/>
              <a:gd name="connsiteY53" fmla="*/ 327785 h 361277"/>
              <a:gd name="connsiteX54" fmla="*/ 865295 w 1887866"/>
              <a:gd name="connsiteY54" fmla="*/ 327785 h 361277"/>
              <a:gd name="connsiteX55" fmla="*/ 865295 w 1887866"/>
              <a:gd name="connsiteY55" fmla="*/ 285281 h 361277"/>
              <a:gd name="connsiteX56" fmla="*/ 861716 w 1887866"/>
              <a:gd name="connsiteY56" fmla="*/ 274235 h 361277"/>
              <a:gd name="connsiteX57" fmla="*/ 767919 w 1887866"/>
              <a:gd name="connsiteY57" fmla="*/ 272660 h 361277"/>
              <a:gd name="connsiteX58" fmla="*/ 790541 w 1887866"/>
              <a:gd name="connsiteY58" fmla="*/ 272660 h 361277"/>
              <a:gd name="connsiteX59" fmla="*/ 790541 w 1887866"/>
              <a:gd name="connsiteY59" fmla="*/ 327785 h 361277"/>
              <a:gd name="connsiteX60" fmla="*/ 767919 w 1887866"/>
              <a:gd name="connsiteY60" fmla="*/ 327785 h 361277"/>
              <a:gd name="connsiteX61" fmla="*/ 523939 w 1887866"/>
              <a:gd name="connsiteY61" fmla="*/ 272660 h 361277"/>
              <a:gd name="connsiteX62" fmla="*/ 552506 w 1887866"/>
              <a:gd name="connsiteY62" fmla="*/ 272660 h 361277"/>
              <a:gd name="connsiteX63" fmla="*/ 544658 w 1887866"/>
              <a:gd name="connsiteY63" fmla="*/ 276180 h 361277"/>
              <a:gd name="connsiteX64" fmla="*/ 539622 w 1887866"/>
              <a:gd name="connsiteY64" fmla="*/ 289082 h 361277"/>
              <a:gd name="connsiteX65" fmla="*/ 544614 w 1887866"/>
              <a:gd name="connsiteY65" fmla="*/ 303043 h 361277"/>
              <a:gd name="connsiteX66" fmla="*/ 556676 w 1887866"/>
              <a:gd name="connsiteY66" fmla="*/ 308787 h 361277"/>
              <a:gd name="connsiteX67" fmla="*/ 568429 w 1887866"/>
              <a:gd name="connsiteY67" fmla="*/ 303176 h 361277"/>
              <a:gd name="connsiteX68" fmla="*/ 573466 w 1887866"/>
              <a:gd name="connsiteY68" fmla="*/ 289965 h 361277"/>
              <a:gd name="connsiteX69" fmla="*/ 568429 w 1887866"/>
              <a:gd name="connsiteY69" fmla="*/ 276533 h 361277"/>
              <a:gd name="connsiteX70" fmla="*/ 560503 w 1887866"/>
              <a:gd name="connsiteY70" fmla="*/ 272660 h 361277"/>
              <a:gd name="connsiteX71" fmla="*/ 589054 w 1887866"/>
              <a:gd name="connsiteY71" fmla="*/ 272660 h 361277"/>
              <a:gd name="connsiteX72" fmla="*/ 595734 w 1887866"/>
              <a:gd name="connsiteY72" fmla="*/ 289612 h 361277"/>
              <a:gd name="connsiteX73" fmla="*/ 584644 w 1887866"/>
              <a:gd name="connsiteY73" fmla="*/ 318066 h 361277"/>
              <a:gd name="connsiteX74" fmla="*/ 556853 w 1887866"/>
              <a:gd name="connsiteY74" fmla="*/ 329377 h 361277"/>
              <a:gd name="connsiteX75" fmla="*/ 527604 w 1887866"/>
              <a:gd name="connsiteY75" fmla="*/ 317403 h 361277"/>
              <a:gd name="connsiteX76" fmla="*/ 517176 w 1887866"/>
              <a:gd name="connsiteY76" fmla="*/ 289965 h 361277"/>
              <a:gd name="connsiteX77" fmla="*/ 1452659 w 1887866"/>
              <a:gd name="connsiteY77" fmla="*/ 272659 h 361277"/>
              <a:gd name="connsiteX78" fmla="*/ 1452660 w 1887866"/>
              <a:gd name="connsiteY78" fmla="*/ 272659 h 361277"/>
              <a:gd name="connsiteX79" fmla="*/ 1452660 w 1887866"/>
              <a:gd name="connsiteY79" fmla="*/ 272660 h 361277"/>
              <a:gd name="connsiteX80" fmla="*/ 1475281 w 1887866"/>
              <a:gd name="connsiteY80" fmla="*/ 272660 h 361277"/>
              <a:gd name="connsiteX81" fmla="*/ 1475281 w 1887866"/>
              <a:gd name="connsiteY81" fmla="*/ 327785 h 361277"/>
              <a:gd name="connsiteX82" fmla="*/ 1452659 w 1887866"/>
              <a:gd name="connsiteY82" fmla="*/ 327785 h 361277"/>
              <a:gd name="connsiteX83" fmla="*/ 1398570 w 1887866"/>
              <a:gd name="connsiteY83" fmla="*/ 272659 h 361277"/>
              <a:gd name="connsiteX84" fmla="*/ 1398571 w 1887866"/>
              <a:gd name="connsiteY84" fmla="*/ 272659 h 361277"/>
              <a:gd name="connsiteX85" fmla="*/ 1400028 w 1887866"/>
              <a:gd name="connsiteY85" fmla="*/ 275981 h 361277"/>
              <a:gd name="connsiteX86" fmla="*/ 1412576 w 1887866"/>
              <a:gd name="connsiteY86" fmla="*/ 281159 h 361277"/>
              <a:gd name="connsiteX87" fmla="*/ 1428641 w 1887866"/>
              <a:gd name="connsiteY87" fmla="*/ 290141 h 361277"/>
              <a:gd name="connsiteX88" fmla="*/ 1434517 w 1887866"/>
              <a:gd name="connsiteY88" fmla="*/ 305340 h 361277"/>
              <a:gd name="connsiteX89" fmla="*/ 1425680 w 1887866"/>
              <a:gd name="connsiteY89" fmla="*/ 322174 h 361277"/>
              <a:gd name="connsiteX90" fmla="*/ 1404472 w 1887866"/>
              <a:gd name="connsiteY90" fmla="*/ 329199 h 361277"/>
              <a:gd name="connsiteX91" fmla="*/ 1387727 w 1887866"/>
              <a:gd name="connsiteY91" fmla="*/ 324516 h 361277"/>
              <a:gd name="connsiteX92" fmla="*/ 1373544 w 1887866"/>
              <a:gd name="connsiteY92" fmla="*/ 310200 h 361277"/>
              <a:gd name="connsiteX93" fmla="*/ 1391836 w 1887866"/>
              <a:gd name="connsiteY93" fmla="*/ 301894 h 361277"/>
              <a:gd name="connsiteX94" fmla="*/ 1404649 w 1887866"/>
              <a:gd name="connsiteY94" fmla="*/ 312586 h 361277"/>
              <a:gd name="connsiteX95" fmla="*/ 1410039 w 1887866"/>
              <a:gd name="connsiteY95" fmla="*/ 310648 h 361277"/>
              <a:gd name="connsiteX96" fmla="*/ 1412425 w 1887866"/>
              <a:gd name="connsiteY96" fmla="*/ 306243 h 361277"/>
              <a:gd name="connsiteX97" fmla="*/ 1409686 w 1887866"/>
              <a:gd name="connsiteY97" fmla="*/ 301433 h 361277"/>
              <a:gd name="connsiteX98" fmla="*/ 1405621 w 1887866"/>
              <a:gd name="connsiteY98" fmla="*/ 299795 h 361277"/>
              <a:gd name="connsiteX99" fmla="*/ 1399259 w 1887866"/>
              <a:gd name="connsiteY99" fmla="*/ 297315 h 361277"/>
              <a:gd name="connsiteX100" fmla="*/ 1376460 w 1887866"/>
              <a:gd name="connsiteY100" fmla="*/ 273175 h 361277"/>
              <a:gd name="connsiteX101" fmla="*/ 1376716 w 1887866"/>
              <a:gd name="connsiteY101" fmla="*/ 272660 h 361277"/>
              <a:gd name="connsiteX102" fmla="*/ 1398570 w 1887866"/>
              <a:gd name="connsiteY102" fmla="*/ 272660 h 361277"/>
              <a:gd name="connsiteX103" fmla="*/ 1092476 w 1887866"/>
              <a:gd name="connsiteY103" fmla="*/ 272659 h 361277"/>
              <a:gd name="connsiteX104" fmla="*/ 1092477 w 1887866"/>
              <a:gd name="connsiteY104" fmla="*/ 272659 h 361277"/>
              <a:gd name="connsiteX105" fmla="*/ 1092477 w 1887866"/>
              <a:gd name="connsiteY105" fmla="*/ 272660 h 361277"/>
              <a:gd name="connsiteX106" fmla="*/ 1124010 w 1887866"/>
              <a:gd name="connsiteY106" fmla="*/ 272660 h 361277"/>
              <a:gd name="connsiteX107" fmla="*/ 1119075 w 1887866"/>
              <a:gd name="connsiteY107" fmla="*/ 275428 h 361277"/>
              <a:gd name="connsiteX108" fmla="*/ 1115098 w 1887866"/>
              <a:gd name="connsiteY108" fmla="*/ 290141 h 361277"/>
              <a:gd name="connsiteX109" fmla="*/ 1115098 w 1887866"/>
              <a:gd name="connsiteY109" fmla="*/ 327785 h 361277"/>
              <a:gd name="connsiteX110" fmla="*/ 1092476 w 1887866"/>
              <a:gd name="connsiteY110" fmla="*/ 327785 h 361277"/>
              <a:gd name="connsiteX111" fmla="*/ 816251 w 1887866"/>
              <a:gd name="connsiteY111" fmla="*/ 272659 h 361277"/>
              <a:gd name="connsiteX112" fmla="*/ 816252 w 1887866"/>
              <a:gd name="connsiteY112" fmla="*/ 272659 h 361277"/>
              <a:gd name="connsiteX113" fmla="*/ 816252 w 1887866"/>
              <a:gd name="connsiteY113" fmla="*/ 272660 h 361277"/>
              <a:gd name="connsiteX114" fmla="*/ 847785 w 1887866"/>
              <a:gd name="connsiteY114" fmla="*/ 272660 h 361277"/>
              <a:gd name="connsiteX115" fmla="*/ 842850 w 1887866"/>
              <a:gd name="connsiteY115" fmla="*/ 275428 h 361277"/>
              <a:gd name="connsiteX116" fmla="*/ 838873 w 1887866"/>
              <a:gd name="connsiteY116" fmla="*/ 290141 h 361277"/>
              <a:gd name="connsiteX117" fmla="*/ 838873 w 1887866"/>
              <a:gd name="connsiteY117" fmla="*/ 327785 h 361277"/>
              <a:gd name="connsiteX118" fmla="*/ 816251 w 1887866"/>
              <a:gd name="connsiteY118" fmla="*/ 327785 h 361277"/>
              <a:gd name="connsiteX119" fmla="*/ 262829 w 1887866"/>
              <a:gd name="connsiteY119" fmla="*/ 272659 h 361277"/>
              <a:gd name="connsiteX120" fmla="*/ 262830 w 1887866"/>
              <a:gd name="connsiteY120" fmla="*/ 272659 h 361277"/>
              <a:gd name="connsiteX121" fmla="*/ 262830 w 1887866"/>
              <a:gd name="connsiteY121" fmla="*/ 272660 h 361277"/>
              <a:gd name="connsiteX122" fmla="*/ 324621 w 1887866"/>
              <a:gd name="connsiteY122" fmla="*/ 272660 h 361277"/>
              <a:gd name="connsiteX123" fmla="*/ 316959 w 1887866"/>
              <a:gd name="connsiteY123" fmla="*/ 279415 h 361277"/>
              <a:gd name="connsiteX124" fmla="*/ 349429 w 1887866"/>
              <a:gd name="connsiteY124" fmla="*/ 327785 h 361277"/>
              <a:gd name="connsiteX125" fmla="*/ 320693 w 1887866"/>
              <a:gd name="connsiteY125" fmla="*/ 327785 h 361277"/>
              <a:gd name="connsiteX126" fmla="*/ 290665 w 1887866"/>
              <a:gd name="connsiteY126" fmla="*/ 282895 h 361277"/>
              <a:gd name="connsiteX127" fmla="*/ 287837 w 1887866"/>
              <a:gd name="connsiteY127" fmla="*/ 282895 h 361277"/>
              <a:gd name="connsiteX128" fmla="*/ 287837 w 1887866"/>
              <a:gd name="connsiteY128" fmla="*/ 327785 h 361277"/>
              <a:gd name="connsiteX129" fmla="*/ 262829 w 1887866"/>
              <a:gd name="connsiteY129" fmla="*/ 327785 h 361277"/>
              <a:gd name="connsiteX130" fmla="*/ 705411 w 1887866"/>
              <a:gd name="connsiteY130" fmla="*/ 272557 h 361277"/>
              <a:gd name="connsiteX131" fmla="*/ 705641 w 1887866"/>
              <a:gd name="connsiteY131" fmla="*/ 272660 h 361277"/>
              <a:gd name="connsiteX132" fmla="*/ 705202 w 1887866"/>
              <a:gd name="connsiteY132" fmla="*/ 272660 h 361277"/>
              <a:gd name="connsiteX133" fmla="*/ 705410 w 1887866"/>
              <a:gd name="connsiteY133" fmla="*/ 272557 h 361277"/>
              <a:gd name="connsiteX134" fmla="*/ 705201 w 1887866"/>
              <a:gd name="connsiteY134" fmla="*/ 272660 h 361277"/>
              <a:gd name="connsiteX135" fmla="*/ 695012 w 1887866"/>
              <a:gd name="connsiteY135" fmla="*/ 277682 h 361277"/>
              <a:gd name="connsiteX136" fmla="*/ 690166 w 1887866"/>
              <a:gd name="connsiteY136" fmla="*/ 291556 h 361277"/>
              <a:gd name="connsiteX137" fmla="*/ 694440 w 1887866"/>
              <a:gd name="connsiteY137" fmla="*/ 303485 h 361277"/>
              <a:gd name="connsiteX138" fmla="*/ 704793 w 1887866"/>
              <a:gd name="connsiteY138" fmla="*/ 308434 h 361277"/>
              <a:gd name="connsiteX139" fmla="*/ 716866 w 1887866"/>
              <a:gd name="connsiteY139" fmla="*/ 303088 h 361277"/>
              <a:gd name="connsiteX140" fmla="*/ 721713 w 1887866"/>
              <a:gd name="connsiteY140" fmla="*/ 289788 h 361277"/>
              <a:gd name="connsiteX141" fmla="*/ 716998 w 1887866"/>
              <a:gd name="connsiteY141" fmla="*/ 277726 h 361277"/>
              <a:gd name="connsiteX142" fmla="*/ 705641 w 1887866"/>
              <a:gd name="connsiteY142" fmla="*/ 272660 h 361277"/>
              <a:gd name="connsiteX143" fmla="*/ 705642 w 1887866"/>
              <a:gd name="connsiteY143" fmla="*/ 272660 h 361277"/>
              <a:gd name="connsiteX144" fmla="*/ 705411 w 1887866"/>
              <a:gd name="connsiteY144" fmla="*/ 272557 h 361277"/>
              <a:gd name="connsiteX145" fmla="*/ 705411 w 1887866"/>
              <a:gd name="connsiteY145" fmla="*/ 272557 h 361277"/>
              <a:gd name="connsiteX146" fmla="*/ 944462 w 1887866"/>
              <a:gd name="connsiteY146" fmla="*/ 270259 h 361277"/>
              <a:gd name="connsiteX147" fmla="*/ 949980 w 1887866"/>
              <a:gd name="connsiteY147" fmla="*/ 272660 h 361277"/>
              <a:gd name="connsiteX148" fmla="*/ 938954 w 1887866"/>
              <a:gd name="connsiteY148" fmla="*/ 272660 h 361277"/>
              <a:gd name="connsiteX149" fmla="*/ 944462 w 1887866"/>
              <a:gd name="connsiteY149" fmla="*/ 270258 h 361277"/>
              <a:gd name="connsiteX150" fmla="*/ 938954 w 1887866"/>
              <a:gd name="connsiteY150" fmla="*/ 272659 h 361277"/>
              <a:gd name="connsiteX151" fmla="*/ 938955 w 1887866"/>
              <a:gd name="connsiteY151" fmla="*/ 272659 h 361277"/>
              <a:gd name="connsiteX152" fmla="*/ 932401 w 1887866"/>
              <a:gd name="connsiteY152" fmla="*/ 275516 h 361277"/>
              <a:gd name="connsiteX153" fmla="*/ 927497 w 1887866"/>
              <a:gd name="connsiteY153" fmla="*/ 289346 h 361277"/>
              <a:gd name="connsiteX154" fmla="*/ 932578 w 1887866"/>
              <a:gd name="connsiteY154" fmla="*/ 300701 h 361277"/>
              <a:gd name="connsiteX155" fmla="*/ 944463 w 1887866"/>
              <a:gd name="connsiteY155" fmla="*/ 306224 h 361277"/>
              <a:gd name="connsiteX156" fmla="*/ 955818 w 1887866"/>
              <a:gd name="connsiteY156" fmla="*/ 300966 h 361277"/>
              <a:gd name="connsiteX157" fmla="*/ 960546 w 1887866"/>
              <a:gd name="connsiteY157" fmla="*/ 288108 h 361277"/>
              <a:gd name="connsiteX158" fmla="*/ 956039 w 1887866"/>
              <a:gd name="connsiteY158" fmla="*/ 275295 h 361277"/>
              <a:gd name="connsiteX159" fmla="*/ 949981 w 1887866"/>
              <a:gd name="connsiteY159" fmla="*/ 272659 h 361277"/>
              <a:gd name="connsiteX160" fmla="*/ 949980 w 1887866"/>
              <a:gd name="connsiteY160" fmla="*/ 272659 h 361277"/>
              <a:gd name="connsiteX161" fmla="*/ 1616656 w 1887866"/>
              <a:gd name="connsiteY161" fmla="*/ 251967 h 361277"/>
              <a:gd name="connsiteX162" fmla="*/ 1639793 w 1887866"/>
              <a:gd name="connsiteY162" fmla="*/ 251967 h 361277"/>
              <a:gd name="connsiteX163" fmla="*/ 1630846 w 1887866"/>
              <a:gd name="connsiteY163" fmla="*/ 272659 h 361277"/>
              <a:gd name="connsiteX164" fmla="*/ 1607546 w 1887866"/>
              <a:gd name="connsiteY164" fmla="*/ 272659 h 361277"/>
              <a:gd name="connsiteX165" fmla="*/ 1551249 w 1887866"/>
              <a:gd name="connsiteY165" fmla="*/ 251967 h 361277"/>
              <a:gd name="connsiteX166" fmla="*/ 1575393 w 1887866"/>
              <a:gd name="connsiteY166" fmla="*/ 251967 h 361277"/>
              <a:gd name="connsiteX167" fmla="*/ 1585626 w 1887866"/>
              <a:gd name="connsiteY167" fmla="*/ 272659 h 361277"/>
              <a:gd name="connsiteX168" fmla="*/ 1561453 w 1887866"/>
              <a:gd name="connsiteY168" fmla="*/ 272659 h 361277"/>
              <a:gd name="connsiteX169" fmla="*/ 1281122 w 1887866"/>
              <a:gd name="connsiteY169" fmla="*/ 251967 h 361277"/>
              <a:gd name="connsiteX170" fmla="*/ 1304097 w 1887866"/>
              <a:gd name="connsiteY170" fmla="*/ 251967 h 361277"/>
              <a:gd name="connsiteX171" fmla="*/ 1304097 w 1887866"/>
              <a:gd name="connsiteY171" fmla="*/ 272659 h 361277"/>
              <a:gd name="connsiteX172" fmla="*/ 1304097 w 1887866"/>
              <a:gd name="connsiteY172" fmla="*/ 288374 h 361277"/>
              <a:gd name="connsiteX173" fmla="*/ 1308105 w 1887866"/>
              <a:gd name="connsiteY173" fmla="*/ 301496 h 361277"/>
              <a:gd name="connsiteX174" fmla="*/ 1318016 w 1887866"/>
              <a:gd name="connsiteY174" fmla="*/ 306754 h 361277"/>
              <a:gd name="connsiteX175" fmla="*/ 1328543 w 1887866"/>
              <a:gd name="connsiteY175" fmla="*/ 301673 h 361277"/>
              <a:gd name="connsiteX176" fmla="*/ 1332816 w 1887866"/>
              <a:gd name="connsiteY176" fmla="*/ 288904 h 361277"/>
              <a:gd name="connsiteX177" fmla="*/ 1332816 w 1887866"/>
              <a:gd name="connsiteY177" fmla="*/ 272659 h 361277"/>
              <a:gd name="connsiteX178" fmla="*/ 1332816 w 1887866"/>
              <a:gd name="connsiteY178" fmla="*/ 251967 h 361277"/>
              <a:gd name="connsiteX179" fmla="*/ 1355791 w 1887866"/>
              <a:gd name="connsiteY179" fmla="*/ 251967 h 361277"/>
              <a:gd name="connsiteX180" fmla="*/ 1355791 w 1887866"/>
              <a:gd name="connsiteY180" fmla="*/ 272659 h 361277"/>
              <a:gd name="connsiteX181" fmla="*/ 1355791 w 1887866"/>
              <a:gd name="connsiteY181" fmla="*/ 296150 h 361277"/>
              <a:gd name="connsiteX182" fmla="*/ 1345067 w 1887866"/>
              <a:gd name="connsiteY182" fmla="*/ 319700 h 361277"/>
              <a:gd name="connsiteX183" fmla="*/ 1318368 w 1887866"/>
              <a:gd name="connsiteY183" fmla="*/ 329199 h 361277"/>
              <a:gd name="connsiteX184" fmla="*/ 1291272 w 1887866"/>
              <a:gd name="connsiteY184" fmla="*/ 319655 h 361277"/>
              <a:gd name="connsiteX185" fmla="*/ 1281122 w 1887866"/>
              <a:gd name="connsiteY185" fmla="*/ 294294 h 361277"/>
              <a:gd name="connsiteX186" fmla="*/ 1281122 w 1887866"/>
              <a:gd name="connsiteY186" fmla="*/ 272659 h 361277"/>
              <a:gd name="connsiteX187" fmla="*/ 767919 w 1887866"/>
              <a:gd name="connsiteY187" fmla="*/ 251791 h 361277"/>
              <a:gd name="connsiteX188" fmla="*/ 790541 w 1887866"/>
              <a:gd name="connsiteY188" fmla="*/ 251791 h 361277"/>
              <a:gd name="connsiteX189" fmla="*/ 790541 w 1887866"/>
              <a:gd name="connsiteY189" fmla="*/ 272659 h 361277"/>
              <a:gd name="connsiteX190" fmla="*/ 767919 w 1887866"/>
              <a:gd name="connsiteY190" fmla="*/ 272659 h 361277"/>
              <a:gd name="connsiteX191" fmla="*/ 1538283 w 1887866"/>
              <a:gd name="connsiteY191" fmla="*/ 250729 h 361277"/>
              <a:gd name="connsiteX192" fmla="*/ 1542436 w 1887866"/>
              <a:gd name="connsiteY192" fmla="*/ 251083 h 361277"/>
              <a:gd name="connsiteX193" fmla="*/ 1542436 w 1887866"/>
              <a:gd name="connsiteY193" fmla="*/ 272659 h 361277"/>
              <a:gd name="connsiteX194" fmla="*/ 1542436 w 1887866"/>
              <a:gd name="connsiteY194" fmla="*/ 275826 h 361277"/>
              <a:gd name="connsiteX195" fmla="*/ 1536869 w 1887866"/>
              <a:gd name="connsiteY195" fmla="*/ 275295 h 361277"/>
              <a:gd name="connsiteX196" fmla="*/ 1526044 w 1887866"/>
              <a:gd name="connsiteY196" fmla="*/ 280200 h 361277"/>
              <a:gd name="connsiteX197" fmla="*/ 1522200 w 1887866"/>
              <a:gd name="connsiteY197" fmla="*/ 293941 h 361277"/>
              <a:gd name="connsiteX198" fmla="*/ 1522200 w 1887866"/>
              <a:gd name="connsiteY198" fmla="*/ 327785 h 361277"/>
              <a:gd name="connsiteX199" fmla="*/ 1499225 w 1887866"/>
              <a:gd name="connsiteY199" fmla="*/ 327785 h 361277"/>
              <a:gd name="connsiteX200" fmla="*/ 1499225 w 1887866"/>
              <a:gd name="connsiteY200" fmla="*/ 272659 h 361277"/>
              <a:gd name="connsiteX201" fmla="*/ 1499225 w 1887866"/>
              <a:gd name="connsiteY201" fmla="*/ 251790 h 361277"/>
              <a:gd name="connsiteX202" fmla="*/ 1521846 w 1887866"/>
              <a:gd name="connsiteY202" fmla="*/ 251790 h 361277"/>
              <a:gd name="connsiteX203" fmla="*/ 1521846 w 1887866"/>
              <a:gd name="connsiteY203" fmla="*/ 263012 h 361277"/>
              <a:gd name="connsiteX204" fmla="*/ 1522200 w 1887866"/>
              <a:gd name="connsiteY204" fmla="*/ 263012 h 361277"/>
              <a:gd name="connsiteX205" fmla="*/ 1530020 w 1887866"/>
              <a:gd name="connsiteY205" fmla="*/ 254043 h 361277"/>
              <a:gd name="connsiteX206" fmla="*/ 1538283 w 1887866"/>
              <a:gd name="connsiteY206" fmla="*/ 250729 h 361277"/>
              <a:gd name="connsiteX207" fmla="*/ 652457 w 1887866"/>
              <a:gd name="connsiteY207" fmla="*/ 250729 h 361277"/>
              <a:gd name="connsiteX208" fmla="*/ 656610 w 1887866"/>
              <a:gd name="connsiteY208" fmla="*/ 251083 h 361277"/>
              <a:gd name="connsiteX209" fmla="*/ 656610 w 1887866"/>
              <a:gd name="connsiteY209" fmla="*/ 272659 h 361277"/>
              <a:gd name="connsiteX210" fmla="*/ 656610 w 1887866"/>
              <a:gd name="connsiteY210" fmla="*/ 275826 h 361277"/>
              <a:gd name="connsiteX211" fmla="*/ 651043 w 1887866"/>
              <a:gd name="connsiteY211" fmla="*/ 275295 h 361277"/>
              <a:gd name="connsiteX212" fmla="*/ 640218 w 1887866"/>
              <a:gd name="connsiteY212" fmla="*/ 280200 h 361277"/>
              <a:gd name="connsiteX213" fmla="*/ 636374 w 1887866"/>
              <a:gd name="connsiteY213" fmla="*/ 293941 h 361277"/>
              <a:gd name="connsiteX214" fmla="*/ 636374 w 1887866"/>
              <a:gd name="connsiteY214" fmla="*/ 327785 h 361277"/>
              <a:gd name="connsiteX215" fmla="*/ 613398 w 1887866"/>
              <a:gd name="connsiteY215" fmla="*/ 327785 h 361277"/>
              <a:gd name="connsiteX216" fmla="*/ 613398 w 1887866"/>
              <a:gd name="connsiteY216" fmla="*/ 272659 h 361277"/>
              <a:gd name="connsiteX217" fmla="*/ 613398 w 1887866"/>
              <a:gd name="connsiteY217" fmla="*/ 251790 h 361277"/>
              <a:gd name="connsiteX218" fmla="*/ 636020 w 1887866"/>
              <a:gd name="connsiteY218" fmla="*/ 251790 h 361277"/>
              <a:gd name="connsiteX219" fmla="*/ 636020 w 1887866"/>
              <a:gd name="connsiteY219" fmla="*/ 263012 h 361277"/>
              <a:gd name="connsiteX220" fmla="*/ 636374 w 1887866"/>
              <a:gd name="connsiteY220" fmla="*/ 263012 h 361277"/>
              <a:gd name="connsiteX221" fmla="*/ 644194 w 1887866"/>
              <a:gd name="connsiteY221" fmla="*/ 254043 h 361277"/>
              <a:gd name="connsiteX222" fmla="*/ 652457 w 1887866"/>
              <a:gd name="connsiteY222" fmla="*/ 250729 h 361277"/>
              <a:gd name="connsiteX223" fmla="*/ 1405973 w 1887866"/>
              <a:gd name="connsiteY223" fmla="*/ 250289 h 361277"/>
              <a:gd name="connsiteX224" fmla="*/ 1432395 w 1887866"/>
              <a:gd name="connsiteY224" fmla="*/ 262483 h 361277"/>
              <a:gd name="connsiteX225" fmla="*/ 1417019 w 1887866"/>
              <a:gd name="connsiteY225" fmla="*/ 271850 h 361277"/>
              <a:gd name="connsiteX226" fmla="*/ 1404591 w 1887866"/>
              <a:gd name="connsiteY226" fmla="*/ 265134 h 361277"/>
              <a:gd name="connsiteX227" fmla="*/ 1399709 w 1887866"/>
              <a:gd name="connsiteY227" fmla="*/ 266721 h 361277"/>
              <a:gd name="connsiteX228" fmla="*/ 1397667 w 1887866"/>
              <a:gd name="connsiteY228" fmla="*/ 270602 h 361277"/>
              <a:gd name="connsiteX229" fmla="*/ 1398570 w 1887866"/>
              <a:gd name="connsiteY229" fmla="*/ 272659 h 361277"/>
              <a:gd name="connsiteX230" fmla="*/ 1376716 w 1887866"/>
              <a:gd name="connsiteY230" fmla="*/ 272659 h 361277"/>
              <a:gd name="connsiteX231" fmla="*/ 1376716 w 1887866"/>
              <a:gd name="connsiteY231" fmla="*/ 272660 h 361277"/>
              <a:gd name="connsiteX232" fmla="*/ 1376715 w 1887866"/>
              <a:gd name="connsiteY232" fmla="*/ 272660 h 361277"/>
              <a:gd name="connsiteX233" fmla="*/ 1384633 w 1887866"/>
              <a:gd name="connsiteY233" fmla="*/ 256695 h 361277"/>
              <a:gd name="connsiteX234" fmla="*/ 1405973 w 1887866"/>
              <a:gd name="connsiteY234" fmla="*/ 250289 h 361277"/>
              <a:gd name="connsiteX235" fmla="*/ 476323 w 1887866"/>
              <a:gd name="connsiteY235" fmla="*/ 250289 h 361277"/>
              <a:gd name="connsiteX236" fmla="*/ 498415 w 1887866"/>
              <a:gd name="connsiteY236" fmla="*/ 255591 h 361277"/>
              <a:gd name="connsiteX237" fmla="*/ 498415 w 1887866"/>
              <a:gd name="connsiteY237" fmla="*/ 272660 h 361277"/>
              <a:gd name="connsiteX238" fmla="*/ 498415 w 1887866"/>
              <a:gd name="connsiteY238" fmla="*/ 276975 h 361277"/>
              <a:gd name="connsiteX239" fmla="*/ 482035 w 1887866"/>
              <a:gd name="connsiteY239" fmla="*/ 272660 h 361277"/>
              <a:gd name="connsiteX240" fmla="*/ 479096 w 1887866"/>
              <a:gd name="connsiteY240" fmla="*/ 272660 h 361277"/>
              <a:gd name="connsiteX241" fmla="*/ 468062 w 1887866"/>
              <a:gd name="connsiteY241" fmla="*/ 276843 h 361277"/>
              <a:gd name="connsiteX242" fmla="*/ 463423 w 1887866"/>
              <a:gd name="connsiteY242" fmla="*/ 289082 h 361277"/>
              <a:gd name="connsiteX243" fmla="*/ 468018 w 1887866"/>
              <a:gd name="connsiteY243" fmla="*/ 301232 h 361277"/>
              <a:gd name="connsiteX244" fmla="*/ 480124 w 1887866"/>
              <a:gd name="connsiteY244" fmla="*/ 305871 h 361277"/>
              <a:gd name="connsiteX245" fmla="*/ 498151 w 1887866"/>
              <a:gd name="connsiteY245" fmla="*/ 301453 h 361277"/>
              <a:gd name="connsiteX246" fmla="*/ 498151 w 1887866"/>
              <a:gd name="connsiteY246" fmla="*/ 324075 h 361277"/>
              <a:gd name="connsiteX247" fmla="*/ 478798 w 1887866"/>
              <a:gd name="connsiteY247" fmla="*/ 329377 h 361277"/>
              <a:gd name="connsiteX248" fmla="*/ 450168 w 1887866"/>
              <a:gd name="connsiteY248" fmla="*/ 318066 h 361277"/>
              <a:gd name="connsiteX249" fmla="*/ 438680 w 1887866"/>
              <a:gd name="connsiteY249" fmla="*/ 289788 h 361277"/>
              <a:gd name="connsiteX250" fmla="*/ 445130 w 1887866"/>
              <a:gd name="connsiteY250" fmla="*/ 272660 h 361277"/>
              <a:gd name="connsiteX251" fmla="*/ 445129 w 1887866"/>
              <a:gd name="connsiteY251" fmla="*/ 272660 h 361277"/>
              <a:gd name="connsiteX252" fmla="*/ 449327 w 1887866"/>
              <a:gd name="connsiteY252" fmla="*/ 261511 h 361277"/>
              <a:gd name="connsiteX253" fmla="*/ 476323 w 1887866"/>
              <a:gd name="connsiteY253" fmla="*/ 250289 h 361277"/>
              <a:gd name="connsiteX254" fmla="*/ 389627 w 1887866"/>
              <a:gd name="connsiteY254" fmla="*/ 250289 h 361277"/>
              <a:gd name="connsiteX255" fmla="*/ 417065 w 1887866"/>
              <a:gd name="connsiteY255" fmla="*/ 262085 h 361277"/>
              <a:gd name="connsiteX256" fmla="*/ 421013 w 1887866"/>
              <a:gd name="connsiteY256" fmla="*/ 272660 h 361277"/>
              <a:gd name="connsiteX257" fmla="*/ 397147 w 1887866"/>
              <a:gd name="connsiteY257" fmla="*/ 272660 h 361277"/>
              <a:gd name="connsiteX258" fmla="*/ 390069 w 1887866"/>
              <a:gd name="connsiteY258" fmla="*/ 265753 h 361277"/>
              <a:gd name="connsiteX259" fmla="*/ 379244 w 1887866"/>
              <a:gd name="connsiteY259" fmla="*/ 269464 h 361277"/>
              <a:gd name="connsiteX260" fmla="*/ 377673 w 1887866"/>
              <a:gd name="connsiteY260" fmla="*/ 272660 h 361277"/>
              <a:gd name="connsiteX261" fmla="*/ 357610 w 1887866"/>
              <a:gd name="connsiteY261" fmla="*/ 272660 h 361277"/>
              <a:gd name="connsiteX262" fmla="*/ 362101 w 1887866"/>
              <a:gd name="connsiteY262" fmla="*/ 261511 h 361277"/>
              <a:gd name="connsiteX263" fmla="*/ 389627 w 1887866"/>
              <a:gd name="connsiteY263" fmla="*/ 250289 h 361277"/>
              <a:gd name="connsiteX264" fmla="*/ 937216 w 1887866"/>
              <a:gd name="connsiteY264" fmla="*/ 250111 h 361277"/>
              <a:gd name="connsiteX265" fmla="*/ 960368 w 1887866"/>
              <a:gd name="connsiteY265" fmla="*/ 262482 h 361277"/>
              <a:gd name="connsiteX266" fmla="*/ 960368 w 1887866"/>
              <a:gd name="connsiteY266" fmla="*/ 251967 h 361277"/>
              <a:gd name="connsiteX267" fmla="*/ 982813 w 1887866"/>
              <a:gd name="connsiteY267" fmla="*/ 251967 h 361277"/>
              <a:gd name="connsiteX268" fmla="*/ 982813 w 1887866"/>
              <a:gd name="connsiteY268" fmla="*/ 272659 h 361277"/>
              <a:gd name="connsiteX269" fmla="*/ 982814 w 1887866"/>
              <a:gd name="connsiteY269" fmla="*/ 272659 h 361277"/>
              <a:gd name="connsiteX270" fmla="*/ 982814 w 1887866"/>
              <a:gd name="connsiteY270" fmla="*/ 328846 h 361277"/>
              <a:gd name="connsiteX271" fmla="*/ 978793 w 1887866"/>
              <a:gd name="connsiteY271" fmla="*/ 343470 h 361277"/>
              <a:gd name="connsiteX272" fmla="*/ 965097 w 1887866"/>
              <a:gd name="connsiteY272" fmla="*/ 355665 h 361277"/>
              <a:gd name="connsiteX273" fmla="*/ 942696 w 1887866"/>
              <a:gd name="connsiteY273" fmla="*/ 359597 h 361277"/>
              <a:gd name="connsiteX274" fmla="*/ 917379 w 1887866"/>
              <a:gd name="connsiteY274" fmla="*/ 353677 h 361277"/>
              <a:gd name="connsiteX275" fmla="*/ 903726 w 1887866"/>
              <a:gd name="connsiteY275" fmla="*/ 333352 h 361277"/>
              <a:gd name="connsiteX276" fmla="*/ 929087 w 1887866"/>
              <a:gd name="connsiteY276" fmla="*/ 333352 h 361277"/>
              <a:gd name="connsiteX277" fmla="*/ 945170 w 1887866"/>
              <a:gd name="connsiteY277" fmla="*/ 343691 h 361277"/>
              <a:gd name="connsiteX278" fmla="*/ 956127 w 1887866"/>
              <a:gd name="connsiteY278" fmla="*/ 338080 h 361277"/>
              <a:gd name="connsiteX279" fmla="*/ 960369 w 1887866"/>
              <a:gd name="connsiteY279" fmla="*/ 323455 h 361277"/>
              <a:gd name="connsiteX280" fmla="*/ 960369 w 1887866"/>
              <a:gd name="connsiteY280" fmla="*/ 314530 h 361277"/>
              <a:gd name="connsiteX281" fmla="*/ 936863 w 1887866"/>
              <a:gd name="connsiteY281" fmla="*/ 327432 h 361277"/>
              <a:gd name="connsiteX282" fmla="*/ 912960 w 1887866"/>
              <a:gd name="connsiteY282" fmla="*/ 316386 h 361277"/>
              <a:gd name="connsiteX283" fmla="*/ 903373 w 1887866"/>
              <a:gd name="connsiteY283" fmla="*/ 288727 h 361277"/>
              <a:gd name="connsiteX284" fmla="*/ 909214 w 1887866"/>
              <a:gd name="connsiteY284" fmla="*/ 272659 h 361277"/>
              <a:gd name="connsiteX285" fmla="*/ 909213 w 1887866"/>
              <a:gd name="connsiteY285" fmla="*/ 272659 h 361277"/>
              <a:gd name="connsiteX286" fmla="*/ 913313 w 1887866"/>
              <a:gd name="connsiteY286" fmla="*/ 261378 h 361277"/>
              <a:gd name="connsiteX287" fmla="*/ 937216 w 1887866"/>
              <a:gd name="connsiteY287" fmla="*/ 250111 h 361277"/>
              <a:gd name="connsiteX288" fmla="*/ 557208 w 1887866"/>
              <a:gd name="connsiteY288" fmla="*/ 250111 h 361277"/>
              <a:gd name="connsiteX289" fmla="*/ 584645 w 1887866"/>
              <a:gd name="connsiteY289" fmla="*/ 261466 h 361277"/>
              <a:gd name="connsiteX290" fmla="*/ 589055 w 1887866"/>
              <a:gd name="connsiteY290" fmla="*/ 272659 h 361277"/>
              <a:gd name="connsiteX291" fmla="*/ 560504 w 1887866"/>
              <a:gd name="connsiteY291" fmla="*/ 272659 h 361277"/>
              <a:gd name="connsiteX292" fmla="*/ 552507 w 1887866"/>
              <a:gd name="connsiteY292" fmla="*/ 272659 h 361277"/>
              <a:gd name="connsiteX293" fmla="*/ 523940 w 1887866"/>
              <a:gd name="connsiteY293" fmla="*/ 272659 h 361277"/>
              <a:gd name="connsiteX294" fmla="*/ 528400 w 1887866"/>
              <a:gd name="connsiteY294" fmla="*/ 261245 h 361277"/>
              <a:gd name="connsiteX295" fmla="*/ 557208 w 1887866"/>
              <a:gd name="connsiteY295" fmla="*/ 250111 h 361277"/>
              <a:gd name="connsiteX296" fmla="*/ 1139400 w 1887866"/>
              <a:gd name="connsiteY296" fmla="*/ 249935 h 361277"/>
              <a:gd name="connsiteX297" fmla="*/ 1157383 w 1887866"/>
              <a:gd name="connsiteY297" fmla="*/ 258860 h 361277"/>
              <a:gd name="connsiteX298" fmla="*/ 1161688 w 1887866"/>
              <a:gd name="connsiteY298" fmla="*/ 272660 h 361277"/>
              <a:gd name="connsiteX299" fmla="*/ 1161687 w 1887866"/>
              <a:gd name="connsiteY299" fmla="*/ 272660 h 361277"/>
              <a:gd name="connsiteX300" fmla="*/ 1161687 w 1887866"/>
              <a:gd name="connsiteY300" fmla="*/ 272659 h 361277"/>
              <a:gd name="connsiteX301" fmla="*/ 1134897 w 1887866"/>
              <a:gd name="connsiteY301" fmla="*/ 272659 h 361277"/>
              <a:gd name="connsiteX302" fmla="*/ 1134899 w 1887866"/>
              <a:gd name="connsiteY302" fmla="*/ 272660 h 361277"/>
              <a:gd name="connsiteX303" fmla="*/ 1134898 w 1887866"/>
              <a:gd name="connsiteY303" fmla="*/ 272660 h 361277"/>
              <a:gd name="connsiteX304" fmla="*/ 1124013 w 1887866"/>
              <a:gd name="connsiteY304" fmla="*/ 272660 h 361277"/>
              <a:gd name="connsiteX305" fmla="*/ 1124010 w 1887866"/>
              <a:gd name="connsiteY305" fmla="*/ 272660 h 361277"/>
              <a:gd name="connsiteX306" fmla="*/ 1124012 w 1887866"/>
              <a:gd name="connsiteY306" fmla="*/ 272659 h 361277"/>
              <a:gd name="connsiteX307" fmla="*/ 1092477 w 1887866"/>
              <a:gd name="connsiteY307" fmla="*/ 272659 h 361277"/>
              <a:gd name="connsiteX308" fmla="*/ 1092477 w 1887866"/>
              <a:gd name="connsiteY308" fmla="*/ 251791 h 361277"/>
              <a:gd name="connsiteX309" fmla="*/ 1115099 w 1887866"/>
              <a:gd name="connsiteY309" fmla="*/ 251791 h 361277"/>
              <a:gd name="connsiteX310" fmla="*/ 1115099 w 1887866"/>
              <a:gd name="connsiteY310" fmla="*/ 260804 h 361277"/>
              <a:gd name="connsiteX311" fmla="*/ 1139400 w 1887866"/>
              <a:gd name="connsiteY311" fmla="*/ 249935 h 361277"/>
              <a:gd name="connsiteX312" fmla="*/ 863175 w 1887866"/>
              <a:gd name="connsiteY312" fmla="*/ 249935 h 361277"/>
              <a:gd name="connsiteX313" fmla="*/ 881157 w 1887866"/>
              <a:gd name="connsiteY313" fmla="*/ 258860 h 361277"/>
              <a:gd name="connsiteX314" fmla="*/ 885463 w 1887866"/>
              <a:gd name="connsiteY314" fmla="*/ 272660 h 361277"/>
              <a:gd name="connsiteX315" fmla="*/ 885462 w 1887866"/>
              <a:gd name="connsiteY315" fmla="*/ 272660 h 361277"/>
              <a:gd name="connsiteX316" fmla="*/ 885462 w 1887866"/>
              <a:gd name="connsiteY316" fmla="*/ 272659 h 361277"/>
              <a:gd name="connsiteX317" fmla="*/ 858672 w 1887866"/>
              <a:gd name="connsiteY317" fmla="*/ 272659 h 361277"/>
              <a:gd name="connsiteX318" fmla="*/ 858674 w 1887866"/>
              <a:gd name="connsiteY318" fmla="*/ 272660 h 361277"/>
              <a:gd name="connsiteX319" fmla="*/ 858673 w 1887866"/>
              <a:gd name="connsiteY319" fmla="*/ 272660 h 361277"/>
              <a:gd name="connsiteX320" fmla="*/ 847788 w 1887866"/>
              <a:gd name="connsiteY320" fmla="*/ 272660 h 361277"/>
              <a:gd name="connsiteX321" fmla="*/ 847785 w 1887866"/>
              <a:gd name="connsiteY321" fmla="*/ 272660 h 361277"/>
              <a:gd name="connsiteX322" fmla="*/ 847787 w 1887866"/>
              <a:gd name="connsiteY322" fmla="*/ 272659 h 361277"/>
              <a:gd name="connsiteX323" fmla="*/ 816252 w 1887866"/>
              <a:gd name="connsiteY323" fmla="*/ 272659 h 361277"/>
              <a:gd name="connsiteX324" fmla="*/ 816252 w 1887866"/>
              <a:gd name="connsiteY324" fmla="*/ 251791 h 361277"/>
              <a:gd name="connsiteX325" fmla="*/ 838874 w 1887866"/>
              <a:gd name="connsiteY325" fmla="*/ 251791 h 361277"/>
              <a:gd name="connsiteX326" fmla="*/ 838874 w 1887866"/>
              <a:gd name="connsiteY326" fmla="*/ 260804 h 361277"/>
              <a:gd name="connsiteX327" fmla="*/ 863175 w 1887866"/>
              <a:gd name="connsiteY327" fmla="*/ 249935 h 361277"/>
              <a:gd name="connsiteX328" fmla="*/ 288015 w 1887866"/>
              <a:gd name="connsiteY328" fmla="*/ 232438 h 361277"/>
              <a:gd name="connsiteX329" fmla="*/ 288015 w 1887866"/>
              <a:gd name="connsiteY329" fmla="*/ 262660 h 361277"/>
              <a:gd name="connsiteX330" fmla="*/ 293424 w 1887866"/>
              <a:gd name="connsiteY330" fmla="*/ 262660 h 361277"/>
              <a:gd name="connsiteX331" fmla="*/ 313023 w 1887866"/>
              <a:gd name="connsiteY331" fmla="*/ 246666 h 361277"/>
              <a:gd name="connsiteX332" fmla="*/ 307923 w 1887866"/>
              <a:gd name="connsiteY332" fmla="*/ 236282 h 361277"/>
              <a:gd name="connsiteX333" fmla="*/ 293779 w 1887866"/>
              <a:gd name="connsiteY333" fmla="*/ 232438 h 361277"/>
              <a:gd name="connsiteX334" fmla="*/ 1452660 w 1887866"/>
              <a:gd name="connsiteY334" fmla="*/ 225723 h 361277"/>
              <a:gd name="connsiteX335" fmla="*/ 1475282 w 1887866"/>
              <a:gd name="connsiteY335" fmla="*/ 225723 h 361277"/>
              <a:gd name="connsiteX336" fmla="*/ 1475282 w 1887866"/>
              <a:gd name="connsiteY336" fmla="*/ 251791 h 361277"/>
              <a:gd name="connsiteX337" fmla="*/ 1486151 w 1887866"/>
              <a:gd name="connsiteY337" fmla="*/ 251791 h 361277"/>
              <a:gd name="connsiteX338" fmla="*/ 1486151 w 1887866"/>
              <a:gd name="connsiteY338" fmla="*/ 272557 h 361277"/>
              <a:gd name="connsiteX339" fmla="*/ 1475282 w 1887866"/>
              <a:gd name="connsiteY339" fmla="*/ 272557 h 361277"/>
              <a:gd name="connsiteX340" fmla="*/ 1475282 w 1887866"/>
              <a:gd name="connsiteY340" fmla="*/ 272660 h 361277"/>
              <a:gd name="connsiteX341" fmla="*/ 1475281 w 1887866"/>
              <a:gd name="connsiteY341" fmla="*/ 272660 h 361277"/>
              <a:gd name="connsiteX342" fmla="*/ 1475281 w 1887866"/>
              <a:gd name="connsiteY342" fmla="*/ 272659 h 361277"/>
              <a:gd name="connsiteX343" fmla="*/ 1452660 w 1887866"/>
              <a:gd name="connsiteY343" fmla="*/ 272659 h 361277"/>
              <a:gd name="connsiteX344" fmla="*/ 1452660 w 1887866"/>
              <a:gd name="connsiteY344" fmla="*/ 272557 h 361277"/>
              <a:gd name="connsiteX345" fmla="*/ 1444000 w 1887866"/>
              <a:gd name="connsiteY345" fmla="*/ 272557 h 361277"/>
              <a:gd name="connsiteX346" fmla="*/ 1444000 w 1887866"/>
              <a:gd name="connsiteY346" fmla="*/ 251791 h 361277"/>
              <a:gd name="connsiteX347" fmla="*/ 1452660 w 1887866"/>
              <a:gd name="connsiteY347" fmla="*/ 251791 h 361277"/>
              <a:gd name="connsiteX348" fmla="*/ 1042907 w 1887866"/>
              <a:gd name="connsiteY348" fmla="*/ 211761 h 361277"/>
              <a:gd name="connsiteX349" fmla="*/ 1067915 w 1887866"/>
              <a:gd name="connsiteY349" fmla="*/ 211761 h 361277"/>
              <a:gd name="connsiteX350" fmla="*/ 1067915 w 1887866"/>
              <a:gd name="connsiteY350" fmla="*/ 272659 h 361277"/>
              <a:gd name="connsiteX351" fmla="*/ 1042907 w 1887866"/>
              <a:gd name="connsiteY351" fmla="*/ 272659 h 361277"/>
              <a:gd name="connsiteX352" fmla="*/ 262830 w 1887866"/>
              <a:gd name="connsiteY352" fmla="*/ 211761 h 361277"/>
              <a:gd name="connsiteX353" fmla="*/ 301049 w 1887866"/>
              <a:gd name="connsiteY353" fmla="*/ 211761 h 361277"/>
              <a:gd name="connsiteX354" fmla="*/ 328607 w 1887866"/>
              <a:gd name="connsiteY354" fmla="*/ 220946 h 361277"/>
              <a:gd name="connsiteX355" fmla="*/ 338737 w 1887866"/>
              <a:gd name="connsiteY355" fmla="*/ 245765 h 361277"/>
              <a:gd name="connsiteX356" fmla="*/ 334090 w 1887866"/>
              <a:gd name="connsiteY356" fmla="*/ 264313 h 361277"/>
              <a:gd name="connsiteX357" fmla="*/ 324623 w 1887866"/>
              <a:gd name="connsiteY357" fmla="*/ 272660 h 361277"/>
              <a:gd name="connsiteX358" fmla="*/ 324621 w 1887866"/>
              <a:gd name="connsiteY358" fmla="*/ 272660 h 361277"/>
              <a:gd name="connsiteX359" fmla="*/ 324622 w 1887866"/>
              <a:gd name="connsiteY359" fmla="*/ 272659 h 361277"/>
              <a:gd name="connsiteX360" fmla="*/ 262830 w 1887866"/>
              <a:gd name="connsiteY360" fmla="*/ 272659 h 361277"/>
              <a:gd name="connsiteX361" fmla="*/ 1236416 w 1887866"/>
              <a:gd name="connsiteY361" fmla="*/ 209817 h 361277"/>
              <a:gd name="connsiteX362" fmla="*/ 1259215 w 1887866"/>
              <a:gd name="connsiteY362" fmla="*/ 209817 h 361277"/>
              <a:gd name="connsiteX363" fmla="*/ 1259215 w 1887866"/>
              <a:gd name="connsiteY363" fmla="*/ 272660 h 361277"/>
              <a:gd name="connsiteX364" fmla="*/ 1259216 w 1887866"/>
              <a:gd name="connsiteY364" fmla="*/ 272660 h 361277"/>
              <a:gd name="connsiteX365" fmla="*/ 1259216 w 1887866"/>
              <a:gd name="connsiteY365" fmla="*/ 327786 h 361277"/>
              <a:gd name="connsiteX366" fmla="*/ 1236947 w 1887866"/>
              <a:gd name="connsiteY366" fmla="*/ 327786 h 361277"/>
              <a:gd name="connsiteX367" fmla="*/ 1236947 w 1887866"/>
              <a:gd name="connsiteY367" fmla="*/ 314796 h 361277"/>
              <a:gd name="connsiteX368" fmla="*/ 1236594 w 1887866"/>
              <a:gd name="connsiteY368" fmla="*/ 314796 h 361277"/>
              <a:gd name="connsiteX369" fmla="*/ 1212067 w 1887866"/>
              <a:gd name="connsiteY369" fmla="*/ 329023 h 361277"/>
              <a:gd name="connsiteX370" fmla="*/ 1189789 w 1887866"/>
              <a:gd name="connsiteY370" fmla="*/ 317624 h 361277"/>
              <a:gd name="connsiteX371" fmla="*/ 1180569 w 1887866"/>
              <a:gd name="connsiteY371" fmla="*/ 289788 h 361277"/>
              <a:gd name="connsiteX372" fmla="*/ 1186386 w 1887866"/>
              <a:gd name="connsiteY372" fmla="*/ 272660 h 361277"/>
              <a:gd name="connsiteX373" fmla="*/ 1186385 w 1887866"/>
              <a:gd name="connsiteY373" fmla="*/ 272660 h 361277"/>
              <a:gd name="connsiteX374" fmla="*/ 1190097 w 1887866"/>
              <a:gd name="connsiteY374" fmla="*/ 261732 h 361277"/>
              <a:gd name="connsiteX375" fmla="*/ 1212948 w 1887866"/>
              <a:gd name="connsiteY375" fmla="*/ 250112 h 361277"/>
              <a:gd name="connsiteX376" fmla="*/ 1225740 w 1887866"/>
              <a:gd name="connsiteY376" fmla="*/ 252895 h 361277"/>
              <a:gd name="connsiteX377" fmla="*/ 1236416 w 1887866"/>
              <a:gd name="connsiteY377" fmla="*/ 261953 h 361277"/>
              <a:gd name="connsiteX378" fmla="*/ 722067 w 1887866"/>
              <a:gd name="connsiteY378" fmla="*/ 209817 h 361277"/>
              <a:gd name="connsiteX379" fmla="*/ 744866 w 1887866"/>
              <a:gd name="connsiteY379" fmla="*/ 209817 h 361277"/>
              <a:gd name="connsiteX380" fmla="*/ 744866 w 1887866"/>
              <a:gd name="connsiteY380" fmla="*/ 272660 h 361277"/>
              <a:gd name="connsiteX381" fmla="*/ 744865 w 1887866"/>
              <a:gd name="connsiteY381" fmla="*/ 272660 h 361277"/>
              <a:gd name="connsiteX382" fmla="*/ 744865 w 1887866"/>
              <a:gd name="connsiteY382" fmla="*/ 327786 h 361277"/>
              <a:gd name="connsiteX383" fmla="*/ 722596 w 1887866"/>
              <a:gd name="connsiteY383" fmla="*/ 327786 h 361277"/>
              <a:gd name="connsiteX384" fmla="*/ 722596 w 1887866"/>
              <a:gd name="connsiteY384" fmla="*/ 314796 h 361277"/>
              <a:gd name="connsiteX385" fmla="*/ 722243 w 1887866"/>
              <a:gd name="connsiteY385" fmla="*/ 314796 h 361277"/>
              <a:gd name="connsiteX386" fmla="*/ 697716 w 1887866"/>
              <a:gd name="connsiteY386" fmla="*/ 329023 h 361277"/>
              <a:gd name="connsiteX387" fmla="*/ 675438 w 1887866"/>
              <a:gd name="connsiteY387" fmla="*/ 317624 h 361277"/>
              <a:gd name="connsiteX388" fmla="*/ 666219 w 1887866"/>
              <a:gd name="connsiteY388" fmla="*/ 289788 h 361277"/>
              <a:gd name="connsiteX389" fmla="*/ 672036 w 1887866"/>
              <a:gd name="connsiteY389" fmla="*/ 272660 h 361277"/>
              <a:gd name="connsiteX390" fmla="*/ 672037 w 1887866"/>
              <a:gd name="connsiteY390" fmla="*/ 272660 h 361277"/>
              <a:gd name="connsiteX391" fmla="*/ 675748 w 1887866"/>
              <a:gd name="connsiteY391" fmla="*/ 261732 h 361277"/>
              <a:gd name="connsiteX392" fmla="*/ 698599 w 1887866"/>
              <a:gd name="connsiteY392" fmla="*/ 250112 h 361277"/>
              <a:gd name="connsiteX393" fmla="*/ 711391 w 1887866"/>
              <a:gd name="connsiteY393" fmla="*/ 252895 h 361277"/>
              <a:gd name="connsiteX394" fmla="*/ 722067 w 1887866"/>
              <a:gd name="connsiteY394" fmla="*/ 261953 h 361277"/>
              <a:gd name="connsiteX395" fmla="*/ 779143 w 1887866"/>
              <a:gd name="connsiteY395" fmla="*/ 209550 h 361277"/>
              <a:gd name="connsiteX396" fmla="*/ 789128 w 1887866"/>
              <a:gd name="connsiteY396" fmla="*/ 213717 h 361277"/>
              <a:gd name="connsiteX397" fmla="*/ 793281 w 1887866"/>
              <a:gd name="connsiteY397" fmla="*/ 223645 h 361277"/>
              <a:gd name="connsiteX398" fmla="*/ 789128 w 1887866"/>
              <a:gd name="connsiteY398" fmla="*/ 233661 h 361277"/>
              <a:gd name="connsiteX399" fmla="*/ 779143 w 1887866"/>
              <a:gd name="connsiteY399" fmla="*/ 237828 h 361277"/>
              <a:gd name="connsiteX400" fmla="*/ 769157 w 1887866"/>
              <a:gd name="connsiteY400" fmla="*/ 233661 h 361277"/>
              <a:gd name="connsiteX401" fmla="*/ 765004 w 1887866"/>
              <a:gd name="connsiteY401" fmla="*/ 223645 h 361277"/>
              <a:gd name="connsiteX402" fmla="*/ 769157 w 1887866"/>
              <a:gd name="connsiteY402" fmla="*/ 213717 h 361277"/>
              <a:gd name="connsiteX403" fmla="*/ 779143 w 1887866"/>
              <a:gd name="connsiteY403" fmla="*/ 209550 h 361277"/>
              <a:gd name="connsiteX404" fmla="*/ 1143603 w 1887866"/>
              <a:gd name="connsiteY404" fmla="*/ 63360 h 361277"/>
              <a:gd name="connsiteX405" fmla="*/ 1132381 w 1887866"/>
              <a:gd name="connsiteY405" fmla="*/ 68707 h 361277"/>
              <a:gd name="connsiteX406" fmla="*/ 1127874 w 1887866"/>
              <a:gd name="connsiteY406" fmla="*/ 82183 h 361277"/>
              <a:gd name="connsiteX407" fmla="*/ 1132160 w 1887866"/>
              <a:gd name="connsiteY407" fmla="*/ 94421 h 361277"/>
              <a:gd name="connsiteX408" fmla="*/ 1143427 w 1887866"/>
              <a:gd name="connsiteY408" fmla="*/ 99061 h 361277"/>
              <a:gd name="connsiteX409" fmla="*/ 1154914 w 1887866"/>
              <a:gd name="connsiteY409" fmla="*/ 93714 h 361277"/>
              <a:gd name="connsiteX410" fmla="*/ 1159686 w 1887866"/>
              <a:gd name="connsiteY410" fmla="*/ 80769 h 361277"/>
              <a:gd name="connsiteX411" fmla="*/ 1154914 w 1887866"/>
              <a:gd name="connsiteY411" fmla="*/ 68530 h 361277"/>
              <a:gd name="connsiteX412" fmla="*/ 1143603 w 1887866"/>
              <a:gd name="connsiteY412" fmla="*/ 63360 h 361277"/>
              <a:gd name="connsiteX413" fmla="*/ 1848412 w 1887866"/>
              <a:gd name="connsiteY413" fmla="*/ 63006 h 361277"/>
              <a:gd name="connsiteX414" fmla="*/ 1838013 w 1887866"/>
              <a:gd name="connsiteY414" fmla="*/ 68131 h 361277"/>
              <a:gd name="connsiteX415" fmla="*/ 1833167 w 1887866"/>
              <a:gd name="connsiteY415" fmla="*/ 82005 h 361277"/>
              <a:gd name="connsiteX416" fmla="*/ 1837441 w 1887866"/>
              <a:gd name="connsiteY416" fmla="*/ 93934 h 361277"/>
              <a:gd name="connsiteX417" fmla="*/ 1847794 w 1887866"/>
              <a:gd name="connsiteY417" fmla="*/ 98883 h 361277"/>
              <a:gd name="connsiteX418" fmla="*/ 1859867 w 1887866"/>
              <a:gd name="connsiteY418" fmla="*/ 93537 h 361277"/>
              <a:gd name="connsiteX419" fmla="*/ 1864714 w 1887866"/>
              <a:gd name="connsiteY419" fmla="*/ 80237 h 361277"/>
              <a:gd name="connsiteX420" fmla="*/ 1859999 w 1887866"/>
              <a:gd name="connsiteY420" fmla="*/ 68175 h 361277"/>
              <a:gd name="connsiteX421" fmla="*/ 1848412 w 1887866"/>
              <a:gd name="connsiteY421" fmla="*/ 63006 h 361277"/>
              <a:gd name="connsiteX422" fmla="*/ 1334061 w 1887866"/>
              <a:gd name="connsiteY422" fmla="*/ 63006 h 361277"/>
              <a:gd name="connsiteX423" fmla="*/ 1323663 w 1887866"/>
              <a:gd name="connsiteY423" fmla="*/ 68131 h 361277"/>
              <a:gd name="connsiteX424" fmla="*/ 1318817 w 1887866"/>
              <a:gd name="connsiteY424" fmla="*/ 82005 h 361277"/>
              <a:gd name="connsiteX425" fmla="*/ 1323091 w 1887866"/>
              <a:gd name="connsiteY425" fmla="*/ 93934 h 361277"/>
              <a:gd name="connsiteX426" fmla="*/ 1333444 w 1887866"/>
              <a:gd name="connsiteY426" fmla="*/ 98883 h 361277"/>
              <a:gd name="connsiteX427" fmla="*/ 1345517 w 1887866"/>
              <a:gd name="connsiteY427" fmla="*/ 93537 h 361277"/>
              <a:gd name="connsiteX428" fmla="*/ 1350364 w 1887866"/>
              <a:gd name="connsiteY428" fmla="*/ 80237 h 361277"/>
              <a:gd name="connsiteX429" fmla="*/ 1345649 w 1887866"/>
              <a:gd name="connsiteY429" fmla="*/ 68175 h 361277"/>
              <a:gd name="connsiteX430" fmla="*/ 1334061 w 1887866"/>
              <a:gd name="connsiteY430" fmla="*/ 63006 h 361277"/>
              <a:gd name="connsiteX431" fmla="*/ 1566326 w 1887866"/>
              <a:gd name="connsiteY431" fmla="*/ 61240 h 361277"/>
              <a:gd name="connsiteX432" fmla="*/ 1554308 w 1887866"/>
              <a:gd name="connsiteY432" fmla="*/ 66630 h 361277"/>
              <a:gd name="connsiteX433" fmla="*/ 1549272 w 1887866"/>
              <a:gd name="connsiteY433" fmla="*/ 79532 h 361277"/>
              <a:gd name="connsiteX434" fmla="*/ 1554264 w 1887866"/>
              <a:gd name="connsiteY434" fmla="*/ 93493 h 361277"/>
              <a:gd name="connsiteX435" fmla="*/ 1566326 w 1887866"/>
              <a:gd name="connsiteY435" fmla="*/ 99237 h 361277"/>
              <a:gd name="connsiteX436" fmla="*/ 1578079 w 1887866"/>
              <a:gd name="connsiteY436" fmla="*/ 93626 h 361277"/>
              <a:gd name="connsiteX437" fmla="*/ 1583116 w 1887866"/>
              <a:gd name="connsiteY437" fmla="*/ 80415 h 361277"/>
              <a:gd name="connsiteX438" fmla="*/ 1578079 w 1887866"/>
              <a:gd name="connsiteY438" fmla="*/ 66983 h 361277"/>
              <a:gd name="connsiteX439" fmla="*/ 1566326 w 1887866"/>
              <a:gd name="connsiteY439" fmla="*/ 61240 h 361277"/>
              <a:gd name="connsiteX440" fmla="*/ 375701 w 1887866"/>
              <a:gd name="connsiteY440" fmla="*/ 61240 h 361277"/>
              <a:gd name="connsiteX441" fmla="*/ 363683 w 1887866"/>
              <a:gd name="connsiteY441" fmla="*/ 66630 h 361277"/>
              <a:gd name="connsiteX442" fmla="*/ 358647 w 1887866"/>
              <a:gd name="connsiteY442" fmla="*/ 79532 h 361277"/>
              <a:gd name="connsiteX443" fmla="*/ 363639 w 1887866"/>
              <a:gd name="connsiteY443" fmla="*/ 93493 h 361277"/>
              <a:gd name="connsiteX444" fmla="*/ 375701 w 1887866"/>
              <a:gd name="connsiteY444" fmla="*/ 99237 h 361277"/>
              <a:gd name="connsiteX445" fmla="*/ 387454 w 1887866"/>
              <a:gd name="connsiteY445" fmla="*/ 93626 h 361277"/>
              <a:gd name="connsiteX446" fmla="*/ 392491 w 1887866"/>
              <a:gd name="connsiteY446" fmla="*/ 80415 h 361277"/>
              <a:gd name="connsiteX447" fmla="*/ 387454 w 1887866"/>
              <a:gd name="connsiteY447" fmla="*/ 66983 h 361277"/>
              <a:gd name="connsiteX448" fmla="*/ 375701 w 1887866"/>
              <a:gd name="connsiteY448" fmla="*/ 61240 h 361277"/>
              <a:gd name="connsiteX449" fmla="*/ 185202 w 1887866"/>
              <a:gd name="connsiteY449" fmla="*/ 61240 h 361277"/>
              <a:gd name="connsiteX450" fmla="*/ 173185 w 1887866"/>
              <a:gd name="connsiteY450" fmla="*/ 66630 h 361277"/>
              <a:gd name="connsiteX451" fmla="*/ 168148 w 1887866"/>
              <a:gd name="connsiteY451" fmla="*/ 79532 h 361277"/>
              <a:gd name="connsiteX452" fmla="*/ 173140 w 1887866"/>
              <a:gd name="connsiteY452" fmla="*/ 93493 h 361277"/>
              <a:gd name="connsiteX453" fmla="*/ 185202 w 1887866"/>
              <a:gd name="connsiteY453" fmla="*/ 99237 h 361277"/>
              <a:gd name="connsiteX454" fmla="*/ 196955 w 1887866"/>
              <a:gd name="connsiteY454" fmla="*/ 93626 h 361277"/>
              <a:gd name="connsiteX455" fmla="*/ 201992 w 1887866"/>
              <a:gd name="connsiteY455" fmla="*/ 80415 h 361277"/>
              <a:gd name="connsiteX456" fmla="*/ 196955 w 1887866"/>
              <a:gd name="connsiteY456" fmla="*/ 66983 h 361277"/>
              <a:gd name="connsiteX457" fmla="*/ 185202 w 1887866"/>
              <a:gd name="connsiteY457" fmla="*/ 61240 h 361277"/>
              <a:gd name="connsiteX458" fmla="*/ 1018718 w 1887866"/>
              <a:gd name="connsiteY458" fmla="*/ 56202 h 361277"/>
              <a:gd name="connsiteX459" fmla="*/ 1007893 w 1887866"/>
              <a:gd name="connsiteY459" fmla="*/ 59913 h 361277"/>
              <a:gd name="connsiteX460" fmla="*/ 1002724 w 1887866"/>
              <a:gd name="connsiteY460" fmla="*/ 70429 h 361277"/>
              <a:gd name="connsiteX461" fmla="*/ 1033298 w 1887866"/>
              <a:gd name="connsiteY461" fmla="*/ 70429 h 361277"/>
              <a:gd name="connsiteX462" fmla="*/ 1018718 w 1887866"/>
              <a:gd name="connsiteY462" fmla="*/ 56202 h 361277"/>
              <a:gd name="connsiteX463" fmla="*/ 1624022 w 1887866"/>
              <a:gd name="connsiteY463" fmla="*/ 42417 h 361277"/>
              <a:gd name="connsiteX464" fmla="*/ 1646997 w 1887866"/>
              <a:gd name="connsiteY464" fmla="*/ 42417 h 361277"/>
              <a:gd name="connsiteX465" fmla="*/ 1646997 w 1887866"/>
              <a:gd name="connsiteY465" fmla="*/ 78824 h 361277"/>
              <a:gd name="connsiteX466" fmla="*/ 1651005 w 1887866"/>
              <a:gd name="connsiteY466" fmla="*/ 91946 h 361277"/>
              <a:gd name="connsiteX467" fmla="*/ 1660916 w 1887866"/>
              <a:gd name="connsiteY467" fmla="*/ 97204 h 361277"/>
              <a:gd name="connsiteX468" fmla="*/ 1671443 w 1887866"/>
              <a:gd name="connsiteY468" fmla="*/ 92123 h 361277"/>
              <a:gd name="connsiteX469" fmla="*/ 1675716 w 1887866"/>
              <a:gd name="connsiteY469" fmla="*/ 79354 h 361277"/>
              <a:gd name="connsiteX470" fmla="*/ 1675716 w 1887866"/>
              <a:gd name="connsiteY470" fmla="*/ 42417 h 361277"/>
              <a:gd name="connsiteX471" fmla="*/ 1698691 w 1887866"/>
              <a:gd name="connsiteY471" fmla="*/ 42417 h 361277"/>
              <a:gd name="connsiteX472" fmla="*/ 1698691 w 1887866"/>
              <a:gd name="connsiteY472" fmla="*/ 86600 h 361277"/>
              <a:gd name="connsiteX473" fmla="*/ 1687967 w 1887866"/>
              <a:gd name="connsiteY473" fmla="*/ 110150 h 361277"/>
              <a:gd name="connsiteX474" fmla="*/ 1661268 w 1887866"/>
              <a:gd name="connsiteY474" fmla="*/ 119649 h 361277"/>
              <a:gd name="connsiteX475" fmla="*/ 1634172 w 1887866"/>
              <a:gd name="connsiteY475" fmla="*/ 110105 h 361277"/>
              <a:gd name="connsiteX476" fmla="*/ 1624022 w 1887866"/>
              <a:gd name="connsiteY476" fmla="*/ 84744 h 361277"/>
              <a:gd name="connsiteX477" fmla="*/ 833447 w 1887866"/>
              <a:gd name="connsiteY477" fmla="*/ 42417 h 361277"/>
              <a:gd name="connsiteX478" fmla="*/ 856422 w 1887866"/>
              <a:gd name="connsiteY478" fmla="*/ 42417 h 361277"/>
              <a:gd name="connsiteX479" fmla="*/ 856422 w 1887866"/>
              <a:gd name="connsiteY479" fmla="*/ 78824 h 361277"/>
              <a:gd name="connsiteX480" fmla="*/ 860430 w 1887866"/>
              <a:gd name="connsiteY480" fmla="*/ 91946 h 361277"/>
              <a:gd name="connsiteX481" fmla="*/ 870341 w 1887866"/>
              <a:gd name="connsiteY481" fmla="*/ 97204 h 361277"/>
              <a:gd name="connsiteX482" fmla="*/ 880869 w 1887866"/>
              <a:gd name="connsiteY482" fmla="*/ 92123 h 361277"/>
              <a:gd name="connsiteX483" fmla="*/ 885141 w 1887866"/>
              <a:gd name="connsiteY483" fmla="*/ 79354 h 361277"/>
              <a:gd name="connsiteX484" fmla="*/ 885141 w 1887866"/>
              <a:gd name="connsiteY484" fmla="*/ 42417 h 361277"/>
              <a:gd name="connsiteX485" fmla="*/ 908116 w 1887866"/>
              <a:gd name="connsiteY485" fmla="*/ 42417 h 361277"/>
              <a:gd name="connsiteX486" fmla="*/ 908116 w 1887866"/>
              <a:gd name="connsiteY486" fmla="*/ 86600 h 361277"/>
              <a:gd name="connsiteX487" fmla="*/ 897392 w 1887866"/>
              <a:gd name="connsiteY487" fmla="*/ 110150 h 361277"/>
              <a:gd name="connsiteX488" fmla="*/ 870693 w 1887866"/>
              <a:gd name="connsiteY488" fmla="*/ 119649 h 361277"/>
              <a:gd name="connsiteX489" fmla="*/ 843597 w 1887866"/>
              <a:gd name="connsiteY489" fmla="*/ 110105 h 361277"/>
              <a:gd name="connsiteX490" fmla="*/ 833447 w 1887866"/>
              <a:gd name="connsiteY490" fmla="*/ 84744 h 361277"/>
              <a:gd name="connsiteX491" fmla="*/ 663144 w 1887866"/>
              <a:gd name="connsiteY491" fmla="*/ 42241 h 361277"/>
              <a:gd name="connsiteX492" fmla="*/ 685766 w 1887866"/>
              <a:gd name="connsiteY492" fmla="*/ 42241 h 361277"/>
              <a:gd name="connsiteX493" fmla="*/ 685766 w 1887866"/>
              <a:gd name="connsiteY493" fmla="*/ 118236 h 361277"/>
              <a:gd name="connsiteX494" fmla="*/ 663144 w 1887866"/>
              <a:gd name="connsiteY494" fmla="*/ 118236 h 361277"/>
              <a:gd name="connsiteX495" fmla="*/ 291669 w 1887866"/>
              <a:gd name="connsiteY495" fmla="*/ 42241 h 361277"/>
              <a:gd name="connsiteX496" fmla="*/ 314291 w 1887866"/>
              <a:gd name="connsiteY496" fmla="*/ 42241 h 361277"/>
              <a:gd name="connsiteX497" fmla="*/ 314291 w 1887866"/>
              <a:gd name="connsiteY497" fmla="*/ 118236 h 361277"/>
              <a:gd name="connsiteX498" fmla="*/ 291669 w 1887866"/>
              <a:gd name="connsiteY498" fmla="*/ 118236 h 361277"/>
              <a:gd name="connsiteX499" fmla="*/ 966783 w 1887866"/>
              <a:gd name="connsiteY499" fmla="*/ 41179 h 361277"/>
              <a:gd name="connsiteX500" fmla="*/ 970936 w 1887866"/>
              <a:gd name="connsiteY500" fmla="*/ 41533 h 361277"/>
              <a:gd name="connsiteX501" fmla="*/ 970936 w 1887866"/>
              <a:gd name="connsiteY501" fmla="*/ 66276 h 361277"/>
              <a:gd name="connsiteX502" fmla="*/ 965369 w 1887866"/>
              <a:gd name="connsiteY502" fmla="*/ 65745 h 361277"/>
              <a:gd name="connsiteX503" fmla="*/ 954544 w 1887866"/>
              <a:gd name="connsiteY503" fmla="*/ 70650 h 361277"/>
              <a:gd name="connsiteX504" fmla="*/ 950700 w 1887866"/>
              <a:gd name="connsiteY504" fmla="*/ 84391 h 361277"/>
              <a:gd name="connsiteX505" fmla="*/ 950700 w 1887866"/>
              <a:gd name="connsiteY505" fmla="*/ 118235 h 361277"/>
              <a:gd name="connsiteX506" fmla="*/ 927725 w 1887866"/>
              <a:gd name="connsiteY506" fmla="*/ 118235 h 361277"/>
              <a:gd name="connsiteX507" fmla="*/ 927725 w 1887866"/>
              <a:gd name="connsiteY507" fmla="*/ 42240 h 361277"/>
              <a:gd name="connsiteX508" fmla="*/ 950346 w 1887866"/>
              <a:gd name="connsiteY508" fmla="*/ 42240 h 361277"/>
              <a:gd name="connsiteX509" fmla="*/ 950346 w 1887866"/>
              <a:gd name="connsiteY509" fmla="*/ 53462 h 361277"/>
              <a:gd name="connsiteX510" fmla="*/ 950700 w 1887866"/>
              <a:gd name="connsiteY510" fmla="*/ 53462 h 361277"/>
              <a:gd name="connsiteX511" fmla="*/ 958520 w 1887866"/>
              <a:gd name="connsiteY511" fmla="*/ 44493 h 361277"/>
              <a:gd name="connsiteX512" fmla="*/ 966783 w 1887866"/>
              <a:gd name="connsiteY512" fmla="*/ 41179 h 361277"/>
              <a:gd name="connsiteX513" fmla="*/ 1137418 w 1887866"/>
              <a:gd name="connsiteY513" fmla="*/ 40739 h 361277"/>
              <a:gd name="connsiteX514" fmla="*/ 1149170 w 1887866"/>
              <a:gd name="connsiteY514" fmla="*/ 43655 h 361277"/>
              <a:gd name="connsiteX515" fmla="*/ 1160216 w 1887866"/>
              <a:gd name="connsiteY515" fmla="*/ 52933 h 361277"/>
              <a:gd name="connsiteX516" fmla="*/ 1160216 w 1887866"/>
              <a:gd name="connsiteY516" fmla="*/ 42418 h 361277"/>
              <a:gd name="connsiteX517" fmla="*/ 1182838 w 1887866"/>
              <a:gd name="connsiteY517" fmla="*/ 42418 h 361277"/>
              <a:gd name="connsiteX518" fmla="*/ 1182838 w 1887866"/>
              <a:gd name="connsiteY518" fmla="*/ 118236 h 361277"/>
              <a:gd name="connsiteX519" fmla="*/ 1160216 w 1887866"/>
              <a:gd name="connsiteY519" fmla="*/ 118236 h 361277"/>
              <a:gd name="connsiteX520" fmla="*/ 1160216 w 1887866"/>
              <a:gd name="connsiteY520" fmla="*/ 105246 h 361277"/>
              <a:gd name="connsiteX521" fmla="*/ 1159863 w 1887866"/>
              <a:gd name="connsiteY521" fmla="*/ 105246 h 361277"/>
              <a:gd name="connsiteX522" fmla="*/ 1149170 w 1887866"/>
              <a:gd name="connsiteY522" fmla="*/ 116248 h 361277"/>
              <a:gd name="connsiteX523" fmla="*/ 1135827 w 1887866"/>
              <a:gd name="connsiteY523" fmla="*/ 119650 h 361277"/>
              <a:gd name="connsiteX524" fmla="*/ 1113117 w 1887866"/>
              <a:gd name="connsiteY524" fmla="*/ 108162 h 361277"/>
              <a:gd name="connsiteX525" fmla="*/ 1103750 w 1887866"/>
              <a:gd name="connsiteY525" fmla="*/ 80238 h 361277"/>
              <a:gd name="connsiteX526" fmla="*/ 1113735 w 1887866"/>
              <a:gd name="connsiteY526" fmla="*/ 52359 h 361277"/>
              <a:gd name="connsiteX527" fmla="*/ 1137418 w 1887866"/>
              <a:gd name="connsiteY527" fmla="*/ 40739 h 361277"/>
              <a:gd name="connsiteX528" fmla="*/ 1018276 w 1887866"/>
              <a:gd name="connsiteY528" fmla="*/ 40738 h 361277"/>
              <a:gd name="connsiteX529" fmla="*/ 1045714 w 1887866"/>
              <a:gd name="connsiteY529" fmla="*/ 52534 h 361277"/>
              <a:gd name="connsiteX530" fmla="*/ 1056716 w 1887866"/>
              <a:gd name="connsiteY530" fmla="*/ 82005 h 361277"/>
              <a:gd name="connsiteX531" fmla="*/ 1056716 w 1887866"/>
              <a:gd name="connsiteY531" fmla="*/ 85628 h 361277"/>
              <a:gd name="connsiteX532" fmla="*/ 1002547 w 1887866"/>
              <a:gd name="connsiteY532" fmla="*/ 85628 h 361277"/>
              <a:gd name="connsiteX533" fmla="*/ 1007363 w 1887866"/>
              <a:gd name="connsiteY533" fmla="*/ 97557 h 361277"/>
              <a:gd name="connsiteX534" fmla="*/ 1017569 w 1887866"/>
              <a:gd name="connsiteY534" fmla="*/ 102152 h 361277"/>
              <a:gd name="connsiteX535" fmla="*/ 1033917 w 1887866"/>
              <a:gd name="connsiteY535" fmla="*/ 92697 h 361277"/>
              <a:gd name="connsiteX536" fmla="*/ 1054683 w 1887866"/>
              <a:gd name="connsiteY536" fmla="*/ 99590 h 361277"/>
              <a:gd name="connsiteX537" fmla="*/ 1018718 w 1887866"/>
              <a:gd name="connsiteY537" fmla="*/ 119826 h 361277"/>
              <a:gd name="connsiteX538" fmla="*/ 990176 w 1887866"/>
              <a:gd name="connsiteY538" fmla="*/ 108957 h 361277"/>
              <a:gd name="connsiteX539" fmla="*/ 979572 w 1887866"/>
              <a:gd name="connsiteY539" fmla="*/ 79707 h 361277"/>
              <a:gd name="connsiteX540" fmla="*/ 990750 w 1887866"/>
              <a:gd name="connsiteY540" fmla="*/ 51960 h 361277"/>
              <a:gd name="connsiteX541" fmla="*/ 1018276 w 1887866"/>
              <a:gd name="connsiteY541" fmla="*/ 40738 h 361277"/>
              <a:gd name="connsiteX542" fmla="*/ 743023 w 1887866"/>
              <a:gd name="connsiteY542" fmla="*/ 40738 h 361277"/>
              <a:gd name="connsiteX543" fmla="*/ 765115 w 1887866"/>
              <a:gd name="connsiteY543" fmla="*/ 46040 h 361277"/>
              <a:gd name="connsiteX544" fmla="*/ 765115 w 1887866"/>
              <a:gd name="connsiteY544" fmla="*/ 67424 h 361277"/>
              <a:gd name="connsiteX545" fmla="*/ 747000 w 1887866"/>
              <a:gd name="connsiteY545" fmla="*/ 62652 h 361277"/>
              <a:gd name="connsiteX546" fmla="*/ 734761 w 1887866"/>
              <a:gd name="connsiteY546" fmla="*/ 67292 h 361277"/>
              <a:gd name="connsiteX547" fmla="*/ 730122 w 1887866"/>
              <a:gd name="connsiteY547" fmla="*/ 79531 h 361277"/>
              <a:gd name="connsiteX548" fmla="*/ 734717 w 1887866"/>
              <a:gd name="connsiteY548" fmla="*/ 91681 h 361277"/>
              <a:gd name="connsiteX549" fmla="*/ 746823 w 1887866"/>
              <a:gd name="connsiteY549" fmla="*/ 96320 h 361277"/>
              <a:gd name="connsiteX550" fmla="*/ 764850 w 1887866"/>
              <a:gd name="connsiteY550" fmla="*/ 91902 h 361277"/>
              <a:gd name="connsiteX551" fmla="*/ 764850 w 1887866"/>
              <a:gd name="connsiteY551" fmla="*/ 114524 h 361277"/>
              <a:gd name="connsiteX552" fmla="*/ 745497 w 1887866"/>
              <a:gd name="connsiteY552" fmla="*/ 119826 h 361277"/>
              <a:gd name="connsiteX553" fmla="*/ 716867 w 1887866"/>
              <a:gd name="connsiteY553" fmla="*/ 108515 h 361277"/>
              <a:gd name="connsiteX554" fmla="*/ 705379 w 1887866"/>
              <a:gd name="connsiteY554" fmla="*/ 80237 h 361277"/>
              <a:gd name="connsiteX555" fmla="*/ 716027 w 1887866"/>
              <a:gd name="connsiteY555" fmla="*/ 51960 h 361277"/>
              <a:gd name="connsiteX556" fmla="*/ 743023 w 1887866"/>
              <a:gd name="connsiteY556" fmla="*/ 40738 h 361277"/>
              <a:gd name="connsiteX557" fmla="*/ 1566857 w 1887866"/>
              <a:gd name="connsiteY557" fmla="*/ 40562 h 361277"/>
              <a:gd name="connsiteX558" fmla="*/ 1594294 w 1887866"/>
              <a:gd name="connsiteY558" fmla="*/ 51917 h 361277"/>
              <a:gd name="connsiteX559" fmla="*/ 1605384 w 1887866"/>
              <a:gd name="connsiteY559" fmla="*/ 80062 h 361277"/>
              <a:gd name="connsiteX560" fmla="*/ 1594294 w 1887866"/>
              <a:gd name="connsiteY560" fmla="*/ 108516 h 361277"/>
              <a:gd name="connsiteX561" fmla="*/ 1566503 w 1887866"/>
              <a:gd name="connsiteY561" fmla="*/ 119827 h 361277"/>
              <a:gd name="connsiteX562" fmla="*/ 1537254 w 1887866"/>
              <a:gd name="connsiteY562" fmla="*/ 107853 h 361277"/>
              <a:gd name="connsiteX563" fmla="*/ 1526826 w 1887866"/>
              <a:gd name="connsiteY563" fmla="*/ 80415 h 361277"/>
              <a:gd name="connsiteX564" fmla="*/ 1538049 w 1887866"/>
              <a:gd name="connsiteY564" fmla="*/ 51696 h 361277"/>
              <a:gd name="connsiteX565" fmla="*/ 1566857 w 1887866"/>
              <a:gd name="connsiteY565" fmla="*/ 40562 h 361277"/>
              <a:gd name="connsiteX566" fmla="*/ 376232 w 1887866"/>
              <a:gd name="connsiteY566" fmla="*/ 40562 h 361277"/>
              <a:gd name="connsiteX567" fmla="*/ 403669 w 1887866"/>
              <a:gd name="connsiteY567" fmla="*/ 51917 h 361277"/>
              <a:gd name="connsiteX568" fmla="*/ 414759 w 1887866"/>
              <a:gd name="connsiteY568" fmla="*/ 80062 h 361277"/>
              <a:gd name="connsiteX569" fmla="*/ 403669 w 1887866"/>
              <a:gd name="connsiteY569" fmla="*/ 108516 h 361277"/>
              <a:gd name="connsiteX570" fmla="*/ 375878 w 1887866"/>
              <a:gd name="connsiteY570" fmla="*/ 119827 h 361277"/>
              <a:gd name="connsiteX571" fmla="*/ 346629 w 1887866"/>
              <a:gd name="connsiteY571" fmla="*/ 107853 h 361277"/>
              <a:gd name="connsiteX572" fmla="*/ 336201 w 1887866"/>
              <a:gd name="connsiteY572" fmla="*/ 80415 h 361277"/>
              <a:gd name="connsiteX573" fmla="*/ 347424 w 1887866"/>
              <a:gd name="connsiteY573" fmla="*/ 51696 h 361277"/>
              <a:gd name="connsiteX574" fmla="*/ 376232 w 1887866"/>
              <a:gd name="connsiteY574" fmla="*/ 40562 h 361277"/>
              <a:gd name="connsiteX575" fmla="*/ 185733 w 1887866"/>
              <a:gd name="connsiteY575" fmla="*/ 40562 h 361277"/>
              <a:gd name="connsiteX576" fmla="*/ 213170 w 1887866"/>
              <a:gd name="connsiteY576" fmla="*/ 51917 h 361277"/>
              <a:gd name="connsiteX577" fmla="*/ 224260 w 1887866"/>
              <a:gd name="connsiteY577" fmla="*/ 80062 h 361277"/>
              <a:gd name="connsiteX578" fmla="*/ 213170 w 1887866"/>
              <a:gd name="connsiteY578" fmla="*/ 108516 h 361277"/>
              <a:gd name="connsiteX579" fmla="*/ 185379 w 1887866"/>
              <a:gd name="connsiteY579" fmla="*/ 119827 h 361277"/>
              <a:gd name="connsiteX580" fmla="*/ 156130 w 1887866"/>
              <a:gd name="connsiteY580" fmla="*/ 107853 h 361277"/>
              <a:gd name="connsiteX581" fmla="*/ 145703 w 1887866"/>
              <a:gd name="connsiteY581" fmla="*/ 80415 h 361277"/>
              <a:gd name="connsiteX582" fmla="*/ 156925 w 1887866"/>
              <a:gd name="connsiteY582" fmla="*/ 51696 h 361277"/>
              <a:gd name="connsiteX583" fmla="*/ 185733 w 1887866"/>
              <a:gd name="connsiteY583" fmla="*/ 40562 h 361277"/>
              <a:gd name="connsiteX584" fmla="*/ 1768050 w 1887866"/>
              <a:gd name="connsiteY584" fmla="*/ 40385 h 361277"/>
              <a:gd name="connsiteX585" fmla="*/ 1786033 w 1887866"/>
              <a:gd name="connsiteY585" fmla="*/ 49310 h 361277"/>
              <a:gd name="connsiteX586" fmla="*/ 1793146 w 1887866"/>
              <a:gd name="connsiteY586" fmla="*/ 72109 h 361277"/>
              <a:gd name="connsiteX587" fmla="*/ 1793146 w 1887866"/>
              <a:gd name="connsiteY587" fmla="*/ 118236 h 361277"/>
              <a:gd name="connsiteX588" fmla="*/ 1770171 w 1887866"/>
              <a:gd name="connsiteY588" fmla="*/ 118236 h 361277"/>
              <a:gd name="connsiteX589" fmla="*/ 1770171 w 1887866"/>
              <a:gd name="connsiteY589" fmla="*/ 75732 h 361277"/>
              <a:gd name="connsiteX590" fmla="*/ 1766592 w 1887866"/>
              <a:gd name="connsiteY590" fmla="*/ 64686 h 361277"/>
              <a:gd name="connsiteX591" fmla="*/ 1757888 w 1887866"/>
              <a:gd name="connsiteY591" fmla="*/ 60179 h 361277"/>
              <a:gd name="connsiteX592" fmla="*/ 1747726 w 1887866"/>
              <a:gd name="connsiteY592" fmla="*/ 65879 h 361277"/>
              <a:gd name="connsiteX593" fmla="*/ 1743749 w 1887866"/>
              <a:gd name="connsiteY593" fmla="*/ 80592 h 361277"/>
              <a:gd name="connsiteX594" fmla="*/ 1743749 w 1887866"/>
              <a:gd name="connsiteY594" fmla="*/ 118236 h 361277"/>
              <a:gd name="connsiteX595" fmla="*/ 1721127 w 1887866"/>
              <a:gd name="connsiteY595" fmla="*/ 118236 h 361277"/>
              <a:gd name="connsiteX596" fmla="*/ 1721127 w 1887866"/>
              <a:gd name="connsiteY596" fmla="*/ 42241 h 361277"/>
              <a:gd name="connsiteX597" fmla="*/ 1743749 w 1887866"/>
              <a:gd name="connsiteY597" fmla="*/ 42241 h 361277"/>
              <a:gd name="connsiteX598" fmla="*/ 1743749 w 1887866"/>
              <a:gd name="connsiteY598" fmla="*/ 51254 h 361277"/>
              <a:gd name="connsiteX599" fmla="*/ 1768050 w 1887866"/>
              <a:gd name="connsiteY599" fmla="*/ 40385 h 361277"/>
              <a:gd name="connsiteX600" fmla="*/ 1253700 w 1887866"/>
              <a:gd name="connsiteY600" fmla="*/ 40385 h 361277"/>
              <a:gd name="connsiteX601" fmla="*/ 1271683 w 1887866"/>
              <a:gd name="connsiteY601" fmla="*/ 49310 h 361277"/>
              <a:gd name="connsiteX602" fmla="*/ 1278796 w 1887866"/>
              <a:gd name="connsiteY602" fmla="*/ 72109 h 361277"/>
              <a:gd name="connsiteX603" fmla="*/ 1278796 w 1887866"/>
              <a:gd name="connsiteY603" fmla="*/ 118236 h 361277"/>
              <a:gd name="connsiteX604" fmla="*/ 1255821 w 1887866"/>
              <a:gd name="connsiteY604" fmla="*/ 118236 h 361277"/>
              <a:gd name="connsiteX605" fmla="*/ 1255821 w 1887866"/>
              <a:gd name="connsiteY605" fmla="*/ 75732 h 361277"/>
              <a:gd name="connsiteX606" fmla="*/ 1252242 w 1887866"/>
              <a:gd name="connsiteY606" fmla="*/ 64686 h 361277"/>
              <a:gd name="connsiteX607" fmla="*/ 1243538 w 1887866"/>
              <a:gd name="connsiteY607" fmla="*/ 60179 h 361277"/>
              <a:gd name="connsiteX608" fmla="*/ 1233376 w 1887866"/>
              <a:gd name="connsiteY608" fmla="*/ 65879 h 361277"/>
              <a:gd name="connsiteX609" fmla="*/ 1229399 w 1887866"/>
              <a:gd name="connsiteY609" fmla="*/ 80592 h 361277"/>
              <a:gd name="connsiteX610" fmla="*/ 1229399 w 1887866"/>
              <a:gd name="connsiteY610" fmla="*/ 118236 h 361277"/>
              <a:gd name="connsiteX611" fmla="*/ 1206777 w 1887866"/>
              <a:gd name="connsiteY611" fmla="*/ 118236 h 361277"/>
              <a:gd name="connsiteX612" fmla="*/ 1206777 w 1887866"/>
              <a:gd name="connsiteY612" fmla="*/ 42241 h 361277"/>
              <a:gd name="connsiteX613" fmla="*/ 1229399 w 1887866"/>
              <a:gd name="connsiteY613" fmla="*/ 42241 h 361277"/>
              <a:gd name="connsiteX614" fmla="*/ 1229399 w 1887866"/>
              <a:gd name="connsiteY614" fmla="*/ 51254 h 361277"/>
              <a:gd name="connsiteX615" fmla="*/ 1253700 w 1887866"/>
              <a:gd name="connsiteY615" fmla="*/ 40385 h 361277"/>
              <a:gd name="connsiteX616" fmla="*/ 482175 w 1887866"/>
              <a:gd name="connsiteY616" fmla="*/ 40385 h 361277"/>
              <a:gd name="connsiteX617" fmla="*/ 500158 w 1887866"/>
              <a:gd name="connsiteY617" fmla="*/ 49310 h 361277"/>
              <a:gd name="connsiteX618" fmla="*/ 507271 w 1887866"/>
              <a:gd name="connsiteY618" fmla="*/ 72109 h 361277"/>
              <a:gd name="connsiteX619" fmla="*/ 507271 w 1887866"/>
              <a:gd name="connsiteY619" fmla="*/ 118236 h 361277"/>
              <a:gd name="connsiteX620" fmla="*/ 484296 w 1887866"/>
              <a:gd name="connsiteY620" fmla="*/ 118236 h 361277"/>
              <a:gd name="connsiteX621" fmla="*/ 484296 w 1887866"/>
              <a:gd name="connsiteY621" fmla="*/ 75732 h 361277"/>
              <a:gd name="connsiteX622" fmla="*/ 480717 w 1887866"/>
              <a:gd name="connsiteY622" fmla="*/ 64686 h 361277"/>
              <a:gd name="connsiteX623" fmla="*/ 472013 w 1887866"/>
              <a:gd name="connsiteY623" fmla="*/ 60179 h 361277"/>
              <a:gd name="connsiteX624" fmla="*/ 461851 w 1887866"/>
              <a:gd name="connsiteY624" fmla="*/ 65879 h 361277"/>
              <a:gd name="connsiteX625" fmla="*/ 457874 w 1887866"/>
              <a:gd name="connsiteY625" fmla="*/ 80592 h 361277"/>
              <a:gd name="connsiteX626" fmla="*/ 457874 w 1887866"/>
              <a:gd name="connsiteY626" fmla="*/ 118236 h 361277"/>
              <a:gd name="connsiteX627" fmla="*/ 435252 w 1887866"/>
              <a:gd name="connsiteY627" fmla="*/ 118236 h 361277"/>
              <a:gd name="connsiteX628" fmla="*/ 435252 w 1887866"/>
              <a:gd name="connsiteY628" fmla="*/ 42241 h 361277"/>
              <a:gd name="connsiteX629" fmla="*/ 457874 w 1887866"/>
              <a:gd name="connsiteY629" fmla="*/ 42241 h 361277"/>
              <a:gd name="connsiteX630" fmla="*/ 457874 w 1887866"/>
              <a:gd name="connsiteY630" fmla="*/ 51254 h 361277"/>
              <a:gd name="connsiteX631" fmla="*/ 482175 w 1887866"/>
              <a:gd name="connsiteY631" fmla="*/ 40385 h 361277"/>
              <a:gd name="connsiteX632" fmla="*/ 598470 w 1887866"/>
              <a:gd name="connsiteY632" fmla="*/ 22712 h 361277"/>
              <a:gd name="connsiteX633" fmla="*/ 592903 w 1887866"/>
              <a:gd name="connsiteY633" fmla="*/ 23065 h 361277"/>
              <a:gd name="connsiteX634" fmla="*/ 592903 w 1887866"/>
              <a:gd name="connsiteY634" fmla="*/ 52756 h 361277"/>
              <a:gd name="connsiteX635" fmla="*/ 602623 w 1887866"/>
              <a:gd name="connsiteY635" fmla="*/ 52756 h 361277"/>
              <a:gd name="connsiteX636" fmla="*/ 613360 w 1887866"/>
              <a:gd name="connsiteY636" fmla="*/ 48250 h 361277"/>
              <a:gd name="connsiteX637" fmla="*/ 617822 w 1887866"/>
              <a:gd name="connsiteY637" fmla="*/ 37557 h 361277"/>
              <a:gd name="connsiteX638" fmla="*/ 612786 w 1887866"/>
              <a:gd name="connsiteY638" fmla="*/ 26600 h 361277"/>
              <a:gd name="connsiteX639" fmla="*/ 598470 w 1887866"/>
              <a:gd name="connsiteY639" fmla="*/ 22712 h 361277"/>
              <a:gd name="connsiteX640" fmla="*/ 785910 w 1887866"/>
              <a:gd name="connsiteY640" fmla="*/ 16173 h 361277"/>
              <a:gd name="connsiteX641" fmla="*/ 808532 w 1887866"/>
              <a:gd name="connsiteY641" fmla="*/ 16173 h 361277"/>
              <a:gd name="connsiteX642" fmla="*/ 808532 w 1887866"/>
              <a:gd name="connsiteY642" fmla="*/ 42241 h 361277"/>
              <a:gd name="connsiteX643" fmla="*/ 819401 w 1887866"/>
              <a:gd name="connsiteY643" fmla="*/ 42241 h 361277"/>
              <a:gd name="connsiteX644" fmla="*/ 819401 w 1887866"/>
              <a:gd name="connsiteY644" fmla="*/ 63007 h 361277"/>
              <a:gd name="connsiteX645" fmla="*/ 808532 w 1887866"/>
              <a:gd name="connsiteY645" fmla="*/ 63007 h 361277"/>
              <a:gd name="connsiteX646" fmla="*/ 808532 w 1887866"/>
              <a:gd name="connsiteY646" fmla="*/ 118236 h 361277"/>
              <a:gd name="connsiteX647" fmla="*/ 785910 w 1887866"/>
              <a:gd name="connsiteY647" fmla="*/ 118236 h 361277"/>
              <a:gd name="connsiteX648" fmla="*/ 785910 w 1887866"/>
              <a:gd name="connsiteY648" fmla="*/ 63007 h 361277"/>
              <a:gd name="connsiteX649" fmla="*/ 777250 w 1887866"/>
              <a:gd name="connsiteY649" fmla="*/ 63007 h 361277"/>
              <a:gd name="connsiteX650" fmla="*/ 777250 w 1887866"/>
              <a:gd name="connsiteY650" fmla="*/ 42241 h 361277"/>
              <a:gd name="connsiteX651" fmla="*/ 785910 w 1887866"/>
              <a:gd name="connsiteY651" fmla="*/ 42241 h 361277"/>
              <a:gd name="connsiteX652" fmla="*/ 242985 w 1887866"/>
              <a:gd name="connsiteY652" fmla="*/ 16173 h 361277"/>
              <a:gd name="connsiteX653" fmla="*/ 265607 w 1887866"/>
              <a:gd name="connsiteY653" fmla="*/ 16173 h 361277"/>
              <a:gd name="connsiteX654" fmla="*/ 265607 w 1887866"/>
              <a:gd name="connsiteY654" fmla="*/ 42241 h 361277"/>
              <a:gd name="connsiteX655" fmla="*/ 276476 w 1887866"/>
              <a:gd name="connsiteY655" fmla="*/ 42241 h 361277"/>
              <a:gd name="connsiteX656" fmla="*/ 276476 w 1887866"/>
              <a:gd name="connsiteY656" fmla="*/ 63007 h 361277"/>
              <a:gd name="connsiteX657" fmla="*/ 265607 w 1887866"/>
              <a:gd name="connsiteY657" fmla="*/ 63007 h 361277"/>
              <a:gd name="connsiteX658" fmla="*/ 265607 w 1887866"/>
              <a:gd name="connsiteY658" fmla="*/ 118236 h 361277"/>
              <a:gd name="connsiteX659" fmla="*/ 242985 w 1887866"/>
              <a:gd name="connsiteY659" fmla="*/ 118236 h 361277"/>
              <a:gd name="connsiteX660" fmla="*/ 242985 w 1887866"/>
              <a:gd name="connsiteY660" fmla="*/ 63007 h 361277"/>
              <a:gd name="connsiteX661" fmla="*/ 234325 w 1887866"/>
              <a:gd name="connsiteY661" fmla="*/ 63007 h 361277"/>
              <a:gd name="connsiteX662" fmla="*/ 234325 w 1887866"/>
              <a:gd name="connsiteY662" fmla="*/ 42241 h 361277"/>
              <a:gd name="connsiteX663" fmla="*/ 242985 w 1887866"/>
              <a:gd name="connsiteY663" fmla="*/ 42241 h 361277"/>
              <a:gd name="connsiteX664" fmla="*/ 568425 w 1887866"/>
              <a:gd name="connsiteY664" fmla="*/ 2211 h 361277"/>
              <a:gd name="connsiteX665" fmla="*/ 608102 w 1887866"/>
              <a:gd name="connsiteY665" fmla="*/ 2211 h 361277"/>
              <a:gd name="connsiteX666" fmla="*/ 633905 w 1887866"/>
              <a:gd name="connsiteY666" fmla="*/ 11533 h 361277"/>
              <a:gd name="connsiteX667" fmla="*/ 643714 w 1887866"/>
              <a:gd name="connsiteY667" fmla="*/ 36055 h 361277"/>
              <a:gd name="connsiteX668" fmla="*/ 638898 w 1887866"/>
              <a:gd name="connsiteY668" fmla="*/ 55010 h 361277"/>
              <a:gd name="connsiteX669" fmla="*/ 624362 w 1887866"/>
              <a:gd name="connsiteY669" fmla="*/ 68397 h 361277"/>
              <a:gd name="connsiteX670" fmla="*/ 607749 w 1887866"/>
              <a:gd name="connsiteY670" fmla="*/ 72992 h 361277"/>
              <a:gd name="connsiteX671" fmla="*/ 593257 w 1887866"/>
              <a:gd name="connsiteY671" fmla="*/ 73346 h 361277"/>
              <a:gd name="connsiteX672" fmla="*/ 593257 w 1887866"/>
              <a:gd name="connsiteY672" fmla="*/ 118236 h 361277"/>
              <a:gd name="connsiteX673" fmla="*/ 568425 w 1887866"/>
              <a:gd name="connsiteY673" fmla="*/ 118236 h 361277"/>
              <a:gd name="connsiteX674" fmla="*/ 14249 w 1887866"/>
              <a:gd name="connsiteY674" fmla="*/ 2211 h 361277"/>
              <a:gd name="connsiteX675" fmla="*/ 43965 w 1887866"/>
              <a:gd name="connsiteY675" fmla="*/ 2211 h 361277"/>
              <a:gd name="connsiteX676" fmla="*/ 65700 w 1887866"/>
              <a:gd name="connsiteY676" fmla="*/ 71755 h 361277"/>
              <a:gd name="connsiteX677" fmla="*/ 87448 w 1887866"/>
              <a:gd name="connsiteY677" fmla="*/ 2211 h 361277"/>
              <a:gd name="connsiteX678" fmla="*/ 116108 w 1887866"/>
              <a:gd name="connsiteY678" fmla="*/ 2211 h 361277"/>
              <a:gd name="connsiteX679" fmla="*/ 131048 w 1887866"/>
              <a:gd name="connsiteY679" fmla="*/ 118236 h 361277"/>
              <a:gd name="connsiteX680" fmla="*/ 107226 w 1887866"/>
              <a:gd name="connsiteY680" fmla="*/ 118236 h 361277"/>
              <a:gd name="connsiteX681" fmla="*/ 96982 w 1887866"/>
              <a:gd name="connsiteY681" fmla="*/ 36585 h 361277"/>
              <a:gd name="connsiteX682" fmla="*/ 71447 w 1887866"/>
              <a:gd name="connsiteY682" fmla="*/ 118236 h 361277"/>
              <a:gd name="connsiteX683" fmla="*/ 60095 w 1887866"/>
              <a:gd name="connsiteY683" fmla="*/ 118236 h 361277"/>
              <a:gd name="connsiteX684" fmla="*/ 33888 w 1887866"/>
              <a:gd name="connsiteY684" fmla="*/ 35878 h 361277"/>
              <a:gd name="connsiteX685" fmla="*/ 24218 w 1887866"/>
              <a:gd name="connsiteY685" fmla="*/ 118236 h 361277"/>
              <a:gd name="connsiteX686" fmla="*/ 6597 w 1887866"/>
              <a:gd name="connsiteY686" fmla="*/ 118236 h 361277"/>
              <a:gd name="connsiteX687" fmla="*/ 0 w 1887866"/>
              <a:gd name="connsiteY687" fmla="*/ 118236 h 361277"/>
              <a:gd name="connsiteX688" fmla="*/ 6597 w 1887866"/>
              <a:gd name="connsiteY688" fmla="*/ 64519 h 361277"/>
              <a:gd name="connsiteX689" fmla="*/ 1476978 w 1887866"/>
              <a:gd name="connsiteY689" fmla="*/ 620 h 361277"/>
              <a:gd name="connsiteX690" fmla="*/ 1509321 w 1887866"/>
              <a:gd name="connsiteY690" fmla="*/ 12726 h 361277"/>
              <a:gd name="connsiteX691" fmla="*/ 1493768 w 1887866"/>
              <a:gd name="connsiteY691" fmla="*/ 29781 h 361277"/>
              <a:gd name="connsiteX692" fmla="*/ 1476095 w 1887866"/>
              <a:gd name="connsiteY692" fmla="*/ 22535 h 361277"/>
              <a:gd name="connsiteX693" fmla="*/ 1468937 w 1887866"/>
              <a:gd name="connsiteY693" fmla="*/ 25671 h 361277"/>
              <a:gd name="connsiteX694" fmla="*/ 1465932 w 1887866"/>
              <a:gd name="connsiteY694" fmla="*/ 33136 h 361277"/>
              <a:gd name="connsiteX695" fmla="*/ 1481485 w 1887866"/>
              <a:gd name="connsiteY695" fmla="*/ 47982 h 361277"/>
              <a:gd name="connsiteX696" fmla="*/ 1498717 w 1887866"/>
              <a:gd name="connsiteY696" fmla="*/ 56777 h 361277"/>
              <a:gd name="connsiteX697" fmla="*/ 1508481 w 1887866"/>
              <a:gd name="connsiteY697" fmla="*/ 67690 h 361277"/>
              <a:gd name="connsiteX698" fmla="*/ 1512413 w 1887866"/>
              <a:gd name="connsiteY698" fmla="*/ 82801 h 361277"/>
              <a:gd name="connsiteX699" fmla="*/ 1500351 w 1887866"/>
              <a:gd name="connsiteY699" fmla="*/ 108781 h 361277"/>
              <a:gd name="connsiteX700" fmla="*/ 1471853 w 1887866"/>
              <a:gd name="connsiteY700" fmla="*/ 119827 h 361277"/>
              <a:gd name="connsiteX701" fmla="*/ 1436241 w 1887866"/>
              <a:gd name="connsiteY701" fmla="*/ 102860 h 361277"/>
              <a:gd name="connsiteX702" fmla="*/ 1452678 w 1887866"/>
              <a:gd name="connsiteY702" fmla="*/ 83685 h 361277"/>
              <a:gd name="connsiteX703" fmla="*/ 1473355 w 1887866"/>
              <a:gd name="connsiteY703" fmla="*/ 95084 h 361277"/>
              <a:gd name="connsiteX704" fmla="*/ 1482015 w 1887866"/>
              <a:gd name="connsiteY704" fmla="*/ 91074 h 361277"/>
              <a:gd name="connsiteX705" fmla="*/ 1486168 w 1887866"/>
              <a:gd name="connsiteY705" fmla="*/ 82656 h 361277"/>
              <a:gd name="connsiteX706" fmla="*/ 1466993 w 1887866"/>
              <a:gd name="connsiteY706" fmla="*/ 66651 h 361277"/>
              <a:gd name="connsiteX707" fmla="*/ 1451440 w 1887866"/>
              <a:gd name="connsiteY707" fmla="*/ 59163 h 361277"/>
              <a:gd name="connsiteX708" fmla="*/ 1443708 w 1887866"/>
              <a:gd name="connsiteY708" fmla="*/ 49001 h 361277"/>
              <a:gd name="connsiteX709" fmla="*/ 1440571 w 1887866"/>
              <a:gd name="connsiteY709" fmla="*/ 35348 h 361277"/>
              <a:gd name="connsiteX710" fmla="*/ 1450645 w 1887866"/>
              <a:gd name="connsiteY710" fmla="*/ 10252 h 361277"/>
              <a:gd name="connsiteX711" fmla="*/ 1476978 w 1887866"/>
              <a:gd name="connsiteY711" fmla="*/ 620 h 361277"/>
              <a:gd name="connsiteX712" fmla="*/ 1865067 w 1887866"/>
              <a:gd name="connsiteY712" fmla="*/ 266 h 361277"/>
              <a:gd name="connsiteX713" fmla="*/ 1887866 w 1887866"/>
              <a:gd name="connsiteY713" fmla="*/ 266 h 361277"/>
              <a:gd name="connsiteX714" fmla="*/ 1887866 w 1887866"/>
              <a:gd name="connsiteY714" fmla="*/ 118235 h 361277"/>
              <a:gd name="connsiteX715" fmla="*/ 1865597 w 1887866"/>
              <a:gd name="connsiteY715" fmla="*/ 118235 h 361277"/>
              <a:gd name="connsiteX716" fmla="*/ 1865597 w 1887866"/>
              <a:gd name="connsiteY716" fmla="*/ 105245 h 361277"/>
              <a:gd name="connsiteX717" fmla="*/ 1865244 w 1887866"/>
              <a:gd name="connsiteY717" fmla="*/ 105245 h 361277"/>
              <a:gd name="connsiteX718" fmla="*/ 1840717 w 1887866"/>
              <a:gd name="connsiteY718" fmla="*/ 119472 h 361277"/>
              <a:gd name="connsiteX719" fmla="*/ 1818439 w 1887866"/>
              <a:gd name="connsiteY719" fmla="*/ 108073 h 361277"/>
              <a:gd name="connsiteX720" fmla="*/ 1809219 w 1887866"/>
              <a:gd name="connsiteY720" fmla="*/ 80237 h 361277"/>
              <a:gd name="connsiteX721" fmla="*/ 1818748 w 1887866"/>
              <a:gd name="connsiteY721" fmla="*/ 52181 h 361277"/>
              <a:gd name="connsiteX722" fmla="*/ 1841599 w 1887866"/>
              <a:gd name="connsiteY722" fmla="*/ 40561 h 361277"/>
              <a:gd name="connsiteX723" fmla="*/ 1854391 w 1887866"/>
              <a:gd name="connsiteY723" fmla="*/ 43344 h 361277"/>
              <a:gd name="connsiteX724" fmla="*/ 1865067 w 1887866"/>
              <a:gd name="connsiteY724" fmla="*/ 52402 h 361277"/>
              <a:gd name="connsiteX725" fmla="*/ 1350717 w 1887866"/>
              <a:gd name="connsiteY725" fmla="*/ 266 h 361277"/>
              <a:gd name="connsiteX726" fmla="*/ 1373516 w 1887866"/>
              <a:gd name="connsiteY726" fmla="*/ 266 h 361277"/>
              <a:gd name="connsiteX727" fmla="*/ 1373516 w 1887866"/>
              <a:gd name="connsiteY727" fmla="*/ 118235 h 361277"/>
              <a:gd name="connsiteX728" fmla="*/ 1351247 w 1887866"/>
              <a:gd name="connsiteY728" fmla="*/ 118235 h 361277"/>
              <a:gd name="connsiteX729" fmla="*/ 1351247 w 1887866"/>
              <a:gd name="connsiteY729" fmla="*/ 105245 h 361277"/>
              <a:gd name="connsiteX730" fmla="*/ 1350894 w 1887866"/>
              <a:gd name="connsiteY730" fmla="*/ 105245 h 361277"/>
              <a:gd name="connsiteX731" fmla="*/ 1326367 w 1887866"/>
              <a:gd name="connsiteY731" fmla="*/ 119472 h 361277"/>
              <a:gd name="connsiteX732" fmla="*/ 1304089 w 1887866"/>
              <a:gd name="connsiteY732" fmla="*/ 108073 h 361277"/>
              <a:gd name="connsiteX733" fmla="*/ 1294869 w 1887866"/>
              <a:gd name="connsiteY733" fmla="*/ 80237 h 361277"/>
              <a:gd name="connsiteX734" fmla="*/ 1304398 w 1887866"/>
              <a:gd name="connsiteY734" fmla="*/ 52181 h 361277"/>
              <a:gd name="connsiteX735" fmla="*/ 1327249 w 1887866"/>
              <a:gd name="connsiteY735" fmla="*/ 40561 h 361277"/>
              <a:gd name="connsiteX736" fmla="*/ 1340041 w 1887866"/>
              <a:gd name="connsiteY736" fmla="*/ 43344 h 361277"/>
              <a:gd name="connsiteX737" fmla="*/ 1350717 w 1887866"/>
              <a:gd name="connsiteY737" fmla="*/ 52402 h 361277"/>
              <a:gd name="connsiteX738" fmla="*/ 674367 w 1887866"/>
              <a:gd name="connsiteY738" fmla="*/ 0 h 361277"/>
              <a:gd name="connsiteX739" fmla="*/ 684352 w 1887866"/>
              <a:gd name="connsiteY739" fmla="*/ 4167 h 361277"/>
              <a:gd name="connsiteX740" fmla="*/ 688506 w 1887866"/>
              <a:gd name="connsiteY740" fmla="*/ 14095 h 361277"/>
              <a:gd name="connsiteX741" fmla="*/ 684352 w 1887866"/>
              <a:gd name="connsiteY741" fmla="*/ 24111 h 361277"/>
              <a:gd name="connsiteX742" fmla="*/ 674367 w 1887866"/>
              <a:gd name="connsiteY742" fmla="*/ 28278 h 361277"/>
              <a:gd name="connsiteX743" fmla="*/ 664381 w 1887866"/>
              <a:gd name="connsiteY743" fmla="*/ 24111 h 361277"/>
              <a:gd name="connsiteX744" fmla="*/ 660228 w 1887866"/>
              <a:gd name="connsiteY744" fmla="*/ 14095 h 361277"/>
              <a:gd name="connsiteX745" fmla="*/ 664381 w 1887866"/>
              <a:gd name="connsiteY745" fmla="*/ 4167 h 361277"/>
              <a:gd name="connsiteX746" fmla="*/ 674367 w 1887866"/>
              <a:gd name="connsiteY746" fmla="*/ 0 h 361277"/>
              <a:gd name="connsiteX747" fmla="*/ 302892 w 1887866"/>
              <a:gd name="connsiteY747" fmla="*/ 0 h 361277"/>
              <a:gd name="connsiteX748" fmla="*/ 312877 w 1887866"/>
              <a:gd name="connsiteY748" fmla="*/ 4167 h 361277"/>
              <a:gd name="connsiteX749" fmla="*/ 317031 w 1887866"/>
              <a:gd name="connsiteY749" fmla="*/ 14095 h 361277"/>
              <a:gd name="connsiteX750" fmla="*/ 312877 w 1887866"/>
              <a:gd name="connsiteY750" fmla="*/ 24111 h 361277"/>
              <a:gd name="connsiteX751" fmla="*/ 302892 w 1887866"/>
              <a:gd name="connsiteY751" fmla="*/ 28278 h 361277"/>
              <a:gd name="connsiteX752" fmla="*/ 292906 w 1887866"/>
              <a:gd name="connsiteY752" fmla="*/ 24111 h 361277"/>
              <a:gd name="connsiteX753" fmla="*/ 288753 w 1887866"/>
              <a:gd name="connsiteY753" fmla="*/ 14095 h 361277"/>
              <a:gd name="connsiteX754" fmla="*/ 292906 w 1887866"/>
              <a:gd name="connsiteY754" fmla="*/ 4167 h 361277"/>
              <a:gd name="connsiteX755" fmla="*/ 302892 w 1887866"/>
              <a:gd name="connsiteY755" fmla="*/ 0 h 36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</a:cxnLst>
            <a:rect l="l" t="t" r="r" b="b"/>
            <a:pathLst>
              <a:path w="1887866" h="361277">
                <a:moveTo>
                  <a:pt x="358074" y="274132"/>
                </a:moveTo>
                <a:lnTo>
                  <a:pt x="378137" y="274132"/>
                </a:lnTo>
                <a:lnTo>
                  <a:pt x="374539" y="281452"/>
                </a:lnTo>
                <a:lnTo>
                  <a:pt x="405113" y="281452"/>
                </a:lnTo>
                <a:lnTo>
                  <a:pt x="397611" y="274132"/>
                </a:lnTo>
                <a:lnTo>
                  <a:pt x="421477" y="274132"/>
                </a:lnTo>
                <a:lnTo>
                  <a:pt x="428531" y="293028"/>
                </a:lnTo>
                <a:lnTo>
                  <a:pt x="428531" y="296651"/>
                </a:lnTo>
                <a:lnTo>
                  <a:pt x="374362" y="296651"/>
                </a:lnTo>
                <a:cubicBezTo>
                  <a:pt x="374656" y="301540"/>
                  <a:pt x="376262" y="305517"/>
                  <a:pt x="379178" y="308580"/>
                </a:cubicBezTo>
                <a:cubicBezTo>
                  <a:pt x="382094" y="311644"/>
                  <a:pt x="385496" y="313175"/>
                  <a:pt x="389384" y="313175"/>
                </a:cubicBezTo>
                <a:cubicBezTo>
                  <a:pt x="396336" y="313175"/>
                  <a:pt x="401785" y="310024"/>
                  <a:pt x="405732" y="303720"/>
                </a:cubicBezTo>
                <a:lnTo>
                  <a:pt x="426498" y="310613"/>
                </a:lnTo>
                <a:cubicBezTo>
                  <a:pt x="418781" y="324103"/>
                  <a:pt x="406792" y="330849"/>
                  <a:pt x="390533" y="330849"/>
                </a:cubicBezTo>
                <a:cubicBezTo>
                  <a:pt x="378574" y="330849"/>
                  <a:pt x="369060" y="327226"/>
                  <a:pt x="361991" y="319980"/>
                </a:cubicBezTo>
                <a:cubicBezTo>
                  <a:pt x="354921" y="312734"/>
                  <a:pt x="351387" y="302984"/>
                  <a:pt x="351387" y="290730"/>
                </a:cubicBezTo>
                <a:close/>
                <a:moveTo>
                  <a:pt x="1585626" y="272660"/>
                </a:moveTo>
                <a:lnTo>
                  <a:pt x="1607545" y="272660"/>
                </a:lnTo>
                <a:lnTo>
                  <a:pt x="1597221" y="296106"/>
                </a:lnTo>
                <a:close/>
                <a:moveTo>
                  <a:pt x="1561453" y="272660"/>
                </a:moveTo>
                <a:lnTo>
                  <a:pt x="1585625" y="272660"/>
                </a:lnTo>
                <a:lnTo>
                  <a:pt x="1597221" y="296107"/>
                </a:lnTo>
                <a:lnTo>
                  <a:pt x="1597221" y="296106"/>
                </a:lnTo>
                <a:lnTo>
                  <a:pt x="1597222" y="296107"/>
                </a:lnTo>
                <a:lnTo>
                  <a:pt x="1607546" y="272660"/>
                </a:lnTo>
                <a:lnTo>
                  <a:pt x="1630846" y="272660"/>
                </a:lnTo>
                <a:lnTo>
                  <a:pt x="1592530" y="361277"/>
                </a:lnTo>
                <a:lnTo>
                  <a:pt x="1569011" y="361277"/>
                </a:lnTo>
                <a:lnTo>
                  <a:pt x="1585969" y="322371"/>
                </a:lnTo>
                <a:close/>
                <a:moveTo>
                  <a:pt x="1219552" y="272660"/>
                </a:moveTo>
                <a:lnTo>
                  <a:pt x="1209363" y="277682"/>
                </a:lnTo>
                <a:cubicBezTo>
                  <a:pt x="1206132" y="281099"/>
                  <a:pt x="1204517" y="285724"/>
                  <a:pt x="1204517" y="291556"/>
                </a:cubicBezTo>
                <a:cubicBezTo>
                  <a:pt x="1204517" y="296210"/>
                  <a:pt x="1205941" y="300186"/>
                  <a:pt x="1208791" y="303485"/>
                </a:cubicBezTo>
                <a:cubicBezTo>
                  <a:pt x="1211640" y="306784"/>
                  <a:pt x="1215091" y="308434"/>
                  <a:pt x="1219144" y="308434"/>
                </a:cubicBezTo>
                <a:cubicBezTo>
                  <a:pt x="1223962" y="308434"/>
                  <a:pt x="1227987" y="306652"/>
                  <a:pt x="1231217" y="303088"/>
                </a:cubicBezTo>
                <a:cubicBezTo>
                  <a:pt x="1234448" y="299524"/>
                  <a:pt x="1236064" y="295090"/>
                  <a:pt x="1236064" y="289788"/>
                </a:cubicBezTo>
                <a:cubicBezTo>
                  <a:pt x="1236064" y="285193"/>
                  <a:pt x="1234492" y="281173"/>
                  <a:pt x="1231349" y="277726"/>
                </a:cubicBezTo>
                <a:lnTo>
                  <a:pt x="1219992" y="272660"/>
                </a:lnTo>
                <a:lnTo>
                  <a:pt x="1219991" y="272660"/>
                </a:lnTo>
                <a:close/>
                <a:moveTo>
                  <a:pt x="1134899" y="272660"/>
                </a:moveTo>
                <a:lnTo>
                  <a:pt x="1161687" y="272660"/>
                </a:lnTo>
                <a:lnTo>
                  <a:pt x="1164495" y="281658"/>
                </a:lnTo>
                <a:lnTo>
                  <a:pt x="1164495" y="327785"/>
                </a:lnTo>
                <a:lnTo>
                  <a:pt x="1141520" y="327785"/>
                </a:lnTo>
                <a:lnTo>
                  <a:pt x="1141520" y="285281"/>
                </a:lnTo>
                <a:cubicBezTo>
                  <a:pt x="1141520" y="280921"/>
                  <a:pt x="1140327" y="277239"/>
                  <a:pt x="1137941" y="274235"/>
                </a:cubicBezTo>
                <a:close/>
                <a:moveTo>
                  <a:pt x="1042907" y="272660"/>
                </a:moveTo>
                <a:lnTo>
                  <a:pt x="1067915" y="272660"/>
                </a:lnTo>
                <a:lnTo>
                  <a:pt x="1067915" y="327785"/>
                </a:lnTo>
                <a:lnTo>
                  <a:pt x="1042907" y="327785"/>
                </a:lnTo>
                <a:close/>
                <a:moveTo>
                  <a:pt x="858674" y="272660"/>
                </a:moveTo>
                <a:lnTo>
                  <a:pt x="885462" y="272660"/>
                </a:lnTo>
                <a:lnTo>
                  <a:pt x="888270" y="281658"/>
                </a:lnTo>
                <a:lnTo>
                  <a:pt x="888270" y="327785"/>
                </a:lnTo>
                <a:lnTo>
                  <a:pt x="865295" y="327785"/>
                </a:lnTo>
                <a:lnTo>
                  <a:pt x="865295" y="285281"/>
                </a:lnTo>
                <a:cubicBezTo>
                  <a:pt x="865295" y="280921"/>
                  <a:pt x="864102" y="277239"/>
                  <a:pt x="861716" y="274235"/>
                </a:cubicBezTo>
                <a:close/>
                <a:moveTo>
                  <a:pt x="767919" y="272660"/>
                </a:moveTo>
                <a:lnTo>
                  <a:pt x="790541" y="272660"/>
                </a:lnTo>
                <a:lnTo>
                  <a:pt x="790541" y="327785"/>
                </a:lnTo>
                <a:lnTo>
                  <a:pt x="767919" y="327785"/>
                </a:lnTo>
                <a:close/>
                <a:moveTo>
                  <a:pt x="523939" y="272660"/>
                </a:moveTo>
                <a:lnTo>
                  <a:pt x="552506" y="272660"/>
                </a:lnTo>
                <a:lnTo>
                  <a:pt x="544658" y="276180"/>
                </a:lnTo>
                <a:cubicBezTo>
                  <a:pt x="541301" y="279774"/>
                  <a:pt x="539622" y="284074"/>
                  <a:pt x="539622" y="289082"/>
                </a:cubicBezTo>
                <a:cubicBezTo>
                  <a:pt x="539622" y="294560"/>
                  <a:pt x="541286" y="299214"/>
                  <a:pt x="544614" y="303043"/>
                </a:cubicBezTo>
                <a:cubicBezTo>
                  <a:pt x="547943" y="306873"/>
                  <a:pt x="551964" y="308787"/>
                  <a:pt x="556676" y="308787"/>
                </a:cubicBezTo>
                <a:cubicBezTo>
                  <a:pt x="561154" y="308787"/>
                  <a:pt x="565071" y="306917"/>
                  <a:pt x="568429" y="303176"/>
                </a:cubicBezTo>
                <a:cubicBezTo>
                  <a:pt x="571787" y="299435"/>
                  <a:pt x="573466" y="295032"/>
                  <a:pt x="573466" y="289965"/>
                </a:cubicBezTo>
                <a:cubicBezTo>
                  <a:pt x="573466" y="284840"/>
                  <a:pt x="571787" y="280363"/>
                  <a:pt x="568429" y="276533"/>
                </a:cubicBezTo>
                <a:lnTo>
                  <a:pt x="560503" y="272660"/>
                </a:lnTo>
                <a:lnTo>
                  <a:pt x="589054" y="272660"/>
                </a:lnTo>
                <a:lnTo>
                  <a:pt x="595734" y="289612"/>
                </a:lnTo>
                <a:cubicBezTo>
                  <a:pt x="595734" y="301040"/>
                  <a:pt x="592038" y="310525"/>
                  <a:pt x="584644" y="318066"/>
                </a:cubicBezTo>
                <a:cubicBezTo>
                  <a:pt x="577251" y="325606"/>
                  <a:pt x="567987" y="329377"/>
                  <a:pt x="556853" y="329377"/>
                </a:cubicBezTo>
                <a:cubicBezTo>
                  <a:pt x="544305" y="329377"/>
                  <a:pt x="534555" y="325386"/>
                  <a:pt x="527604" y="317403"/>
                </a:cubicBezTo>
                <a:cubicBezTo>
                  <a:pt x="520652" y="309421"/>
                  <a:pt x="517176" y="300275"/>
                  <a:pt x="517176" y="289965"/>
                </a:cubicBezTo>
                <a:close/>
                <a:moveTo>
                  <a:pt x="1452659" y="272659"/>
                </a:moveTo>
                <a:lnTo>
                  <a:pt x="1452660" y="272659"/>
                </a:lnTo>
                <a:lnTo>
                  <a:pt x="1452660" y="272660"/>
                </a:lnTo>
                <a:lnTo>
                  <a:pt x="1475281" y="272660"/>
                </a:lnTo>
                <a:lnTo>
                  <a:pt x="1475281" y="327785"/>
                </a:lnTo>
                <a:lnTo>
                  <a:pt x="1452659" y="327785"/>
                </a:lnTo>
                <a:close/>
                <a:moveTo>
                  <a:pt x="1398570" y="272659"/>
                </a:moveTo>
                <a:lnTo>
                  <a:pt x="1398571" y="272659"/>
                </a:lnTo>
                <a:lnTo>
                  <a:pt x="1400028" y="275981"/>
                </a:lnTo>
                <a:cubicBezTo>
                  <a:pt x="1401602" y="277098"/>
                  <a:pt x="1405785" y="278824"/>
                  <a:pt x="1412576" y="281159"/>
                </a:cubicBezTo>
                <a:cubicBezTo>
                  <a:pt x="1419368" y="283495"/>
                  <a:pt x="1424723" y="286488"/>
                  <a:pt x="1428641" y="290141"/>
                </a:cubicBezTo>
                <a:cubicBezTo>
                  <a:pt x="1432558" y="293793"/>
                  <a:pt x="1434517" y="298860"/>
                  <a:pt x="1434517" y="305340"/>
                </a:cubicBezTo>
                <a:cubicBezTo>
                  <a:pt x="1434517" y="311879"/>
                  <a:pt x="1431571" y="317490"/>
                  <a:pt x="1425680" y="322174"/>
                </a:cubicBezTo>
                <a:cubicBezTo>
                  <a:pt x="1419789" y="326857"/>
                  <a:pt x="1412720" y="329199"/>
                  <a:pt x="1404472" y="329199"/>
                </a:cubicBezTo>
                <a:cubicBezTo>
                  <a:pt x="1398876" y="329199"/>
                  <a:pt x="1393294" y="327638"/>
                  <a:pt x="1387727" y="324516"/>
                </a:cubicBezTo>
                <a:cubicBezTo>
                  <a:pt x="1382160" y="321393"/>
                  <a:pt x="1377432" y="316621"/>
                  <a:pt x="1373544" y="310200"/>
                </a:cubicBezTo>
                <a:lnTo>
                  <a:pt x="1391836" y="301894"/>
                </a:lnTo>
                <a:cubicBezTo>
                  <a:pt x="1395959" y="309022"/>
                  <a:pt x="1400231" y="312586"/>
                  <a:pt x="1404649" y="312586"/>
                </a:cubicBezTo>
                <a:cubicBezTo>
                  <a:pt x="1406652" y="312586"/>
                  <a:pt x="1408449" y="311940"/>
                  <a:pt x="1410039" y="310648"/>
                </a:cubicBezTo>
                <a:cubicBezTo>
                  <a:pt x="1411630" y="309356"/>
                  <a:pt x="1412425" y="307888"/>
                  <a:pt x="1412425" y="306243"/>
                </a:cubicBezTo>
                <a:cubicBezTo>
                  <a:pt x="1412425" y="304129"/>
                  <a:pt x="1411512" y="302525"/>
                  <a:pt x="1409686" y="301433"/>
                </a:cubicBezTo>
                <a:cubicBezTo>
                  <a:pt x="1407860" y="300341"/>
                  <a:pt x="1406505" y="299795"/>
                  <a:pt x="1405621" y="299795"/>
                </a:cubicBezTo>
                <a:cubicBezTo>
                  <a:pt x="1405267" y="299382"/>
                  <a:pt x="1403147" y="298555"/>
                  <a:pt x="1399259" y="297315"/>
                </a:cubicBezTo>
                <a:cubicBezTo>
                  <a:pt x="1384059" y="292356"/>
                  <a:pt x="1376460" y="284309"/>
                  <a:pt x="1376460" y="273175"/>
                </a:cubicBezTo>
                <a:lnTo>
                  <a:pt x="1376716" y="272660"/>
                </a:lnTo>
                <a:lnTo>
                  <a:pt x="1398570" y="272660"/>
                </a:lnTo>
                <a:close/>
                <a:moveTo>
                  <a:pt x="1092476" y="272659"/>
                </a:moveTo>
                <a:lnTo>
                  <a:pt x="1092477" y="272659"/>
                </a:lnTo>
                <a:lnTo>
                  <a:pt x="1092477" y="272660"/>
                </a:lnTo>
                <a:lnTo>
                  <a:pt x="1124010" y="272660"/>
                </a:lnTo>
                <a:lnTo>
                  <a:pt x="1119075" y="275428"/>
                </a:lnTo>
                <a:cubicBezTo>
                  <a:pt x="1116424" y="279228"/>
                  <a:pt x="1115098" y="284132"/>
                  <a:pt x="1115098" y="290141"/>
                </a:cubicBezTo>
                <a:lnTo>
                  <a:pt x="1115098" y="327785"/>
                </a:lnTo>
                <a:lnTo>
                  <a:pt x="1092476" y="327785"/>
                </a:lnTo>
                <a:close/>
                <a:moveTo>
                  <a:pt x="816251" y="272659"/>
                </a:moveTo>
                <a:lnTo>
                  <a:pt x="816252" y="272659"/>
                </a:lnTo>
                <a:lnTo>
                  <a:pt x="816252" y="272660"/>
                </a:lnTo>
                <a:lnTo>
                  <a:pt x="847785" y="272660"/>
                </a:lnTo>
                <a:lnTo>
                  <a:pt x="842850" y="275428"/>
                </a:lnTo>
                <a:cubicBezTo>
                  <a:pt x="840199" y="279228"/>
                  <a:pt x="838873" y="284132"/>
                  <a:pt x="838873" y="290141"/>
                </a:cubicBezTo>
                <a:lnTo>
                  <a:pt x="838873" y="327785"/>
                </a:lnTo>
                <a:lnTo>
                  <a:pt x="816251" y="327785"/>
                </a:lnTo>
                <a:close/>
                <a:moveTo>
                  <a:pt x="262829" y="272659"/>
                </a:moveTo>
                <a:lnTo>
                  <a:pt x="262830" y="272659"/>
                </a:lnTo>
                <a:lnTo>
                  <a:pt x="262830" y="272660"/>
                </a:lnTo>
                <a:lnTo>
                  <a:pt x="324621" y="272660"/>
                </a:lnTo>
                <a:lnTo>
                  <a:pt x="316959" y="279415"/>
                </a:lnTo>
                <a:lnTo>
                  <a:pt x="349429" y="327785"/>
                </a:lnTo>
                <a:lnTo>
                  <a:pt x="320693" y="327785"/>
                </a:lnTo>
                <a:lnTo>
                  <a:pt x="290665" y="282895"/>
                </a:lnTo>
                <a:lnTo>
                  <a:pt x="287837" y="282895"/>
                </a:lnTo>
                <a:lnTo>
                  <a:pt x="287837" y="327785"/>
                </a:lnTo>
                <a:lnTo>
                  <a:pt x="262829" y="327785"/>
                </a:lnTo>
                <a:close/>
                <a:moveTo>
                  <a:pt x="705411" y="272557"/>
                </a:moveTo>
                <a:lnTo>
                  <a:pt x="705641" y="272660"/>
                </a:lnTo>
                <a:lnTo>
                  <a:pt x="705202" y="272660"/>
                </a:lnTo>
                <a:close/>
                <a:moveTo>
                  <a:pt x="705410" y="272557"/>
                </a:moveTo>
                <a:lnTo>
                  <a:pt x="705201" y="272660"/>
                </a:lnTo>
                <a:lnTo>
                  <a:pt x="695012" y="277682"/>
                </a:lnTo>
                <a:cubicBezTo>
                  <a:pt x="691781" y="281099"/>
                  <a:pt x="690166" y="285724"/>
                  <a:pt x="690166" y="291556"/>
                </a:cubicBezTo>
                <a:cubicBezTo>
                  <a:pt x="690166" y="296210"/>
                  <a:pt x="691591" y="300186"/>
                  <a:pt x="694440" y="303485"/>
                </a:cubicBezTo>
                <a:cubicBezTo>
                  <a:pt x="697289" y="306784"/>
                  <a:pt x="700740" y="308434"/>
                  <a:pt x="704793" y="308434"/>
                </a:cubicBezTo>
                <a:cubicBezTo>
                  <a:pt x="709611" y="308434"/>
                  <a:pt x="713636" y="306652"/>
                  <a:pt x="716866" y="303088"/>
                </a:cubicBezTo>
                <a:cubicBezTo>
                  <a:pt x="720097" y="299524"/>
                  <a:pt x="721713" y="295090"/>
                  <a:pt x="721713" y="289788"/>
                </a:cubicBezTo>
                <a:cubicBezTo>
                  <a:pt x="721713" y="285193"/>
                  <a:pt x="720141" y="281173"/>
                  <a:pt x="716998" y="277726"/>
                </a:cubicBezTo>
                <a:lnTo>
                  <a:pt x="705641" y="272660"/>
                </a:lnTo>
                <a:lnTo>
                  <a:pt x="705642" y="272660"/>
                </a:lnTo>
                <a:lnTo>
                  <a:pt x="705411" y="272557"/>
                </a:lnTo>
                <a:lnTo>
                  <a:pt x="705411" y="272557"/>
                </a:lnTo>
                <a:close/>
                <a:moveTo>
                  <a:pt x="944462" y="270259"/>
                </a:moveTo>
                <a:lnTo>
                  <a:pt x="949980" y="272660"/>
                </a:lnTo>
                <a:lnTo>
                  <a:pt x="938954" y="272660"/>
                </a:lnTo>
                <a:close/>
                <a:moveTo>
                  <a:pt x="944462" y="270258"/>
                </a:moveTo>
                <a:lnTo>
                  <a:pt x="938954" y="272659"/>
                </a:lnTo>
                <a:lnTo>
                  <a:pt x="938955" y="272659"/>
                </a:lnTo>
                <a:lnTo>
                  <a:pt x="932401" y="275516"/>
                </a:lnTo>
                <a:cubicBezTo>
                  <a:pt x="929131" y="279021"/>
                  <a:pt x="927497" y="283631"/>
                  <a:pt x="927497" y="289346"/>
                </a:cubicBezTo>
                <a:cubicBezTo>
                  <a:pt x="927497" y="293234"/>
                  <a:pt x="929190" y="297019"/>
                  <a:pt x="932578" y="300701"/>
                </a:cubicBezTo>
                <a:cubicBezTo>
                  <a:pt x="935965" y="304383"/>
                  <a:pt x="939927" y="306224"/>
                  <a:pt x="944463" y="306224"/>
                </a:cubicBezTo>
                <a:cubicBezTo>
                  <a:pt x="948881" y="306224"/>
                  <a:pt x="952666" y="304471"/>
                  <a:pt x="955818" y="300966"/>
                </a:cubicBezTo>
                <a:cubicBezTo>
                  <a:pt x="958970" y="297461"/>
                  <a:pt x="960546" y="293175"/>
                  <a:pt x="960546" y="288108"/>
                </a:cubicBezTo>
                <a:cubicBezTo>
                  <a:pt x="960546" y="282924"/>
                  <a:pt x="959043" y="278653"/>
                  <a:pt x="956039" y="275295"/>
                </a:cubicBezTo>
                <a:lnTo>
                  <a:pt x="949981" y="272659"/>
                </a:lnTo>
                <a:lnTo>
                  <a:pt x="949980" y="272659"/>
                </a:lnTo>
                <a:close/>
                <a:moveTo>
                  <a:pt x="1616656" y="251967"/>
                </a:moveTo>
                <a:lnTo>
                  <a:pt x="1639793" y="251967"/>
                </a:lnTo>
                <a:lnTo>
                  <a:pt x="1630846" y="272659"/>
                </a:lnTo>
                <a:lnTo>
                  <a:pt x="1607546" y="272659"/>
                </a:lnTo>
                <a:close/>
                <a:moveTo>
                  <a:pt x="1551249" y="251967"/>
                </a:moveTo>
                <a:lnTo>
                  <a:pt x="1575393" y="251967"/>
                </a:lnTo>
                <a:lnTo>
                  <a:pt x="1585626" y="272659"/>
                </a:lnTo>
                <a:lnTo>
                  <a:pt x="1561453" y="272659"/>
                </a:lnTo>
                <a:close/>
                <a:moveTo>
                  <a:pt x="1281122" y="251967"/>
                </a:moveTo>
                <a:lnTo>
                  <a:pt x="1304097" y="251967"/>
                </a:lnTo>
                <a:lnTo>
                  <a:pt x="1304097" y="272659"/>
                </a:lnTo>
                <a:lnTo>
                  <a:pt x="1304097" y="288374"/>
                </a:lnTo>
                <a:cubicBezTo>
                  <a:pt x="1304097" y="293617"/>
                  <a:pt x="1305433" y="297991"/>
                  <a:pt x="1308105" y="301496"/>
                </a:cubicBezTo>
                <a:cubicBezTo>
                  <a:pt x="1310777" y="305001"/>
                  <a:pt x="1314081" y="306754"/>
                  <a:pt x="1318016" y="306754"/>
                </a:cubicBezTo>
                <a:cubicBezTo>
                  <a:pt x="1322186" y="306754"/>
                  <a:pt x="1325695" y="305060"/>
                  <a:pt x="1328543" y="301673"/>
                </a:cubicBezTo>
                <a:cubicBezTo>
                  <a:pt x="1331392" y="298285"/>
                  <a:pt x="1332816" y="294029"/>
                  <a:pt x="1332816" y="288904"/>
                </a:cubicBezTo>
                <a:lnTo>
                  <a:pt x="1332816" y="272659"/>
                </a:lnTo>
                <a:lnTo>
                  <a:pt x="1332816" y="251967"/>
                </a:lnTo>
                <a:lnTo>
                  <a:pt x="1355791" y="251967"/>
                </a:lnTo>
                <a:lnTo>
                  <a:pt x="1355791" y="272659"/>
                </a:lnTo>
                <a:lnTo>
                  <a:pt x="1355791" y="296150"/>
                </a:lnTo>
                <a:cubicBezTo>
                  <a:pt x="1355791" y="305517"/>
                  <a:pt x="1352217" y="313367"/>
                  <a:pt x="1345067" y="319700"/>
                </a:cubicBezTo>
                <a:cubicBezTo>
                  <a:pt x="1337918" y="326033"/>
                  <a:pt x="1329018" y="329199"/>
                  <a:pt x="1318368" y="329199"/>
                </a:cubicBezTo>
                <a:cubicBezTo>
                  <a:pt x="1307071" y="329199"/>
                  <a:pt x="1298039" y="326018"/>
                  <a:pt x="1291272" y="319655"/>
                </a:cubicBezTo>
                <a:cubicBezTo>
                  <a:pt x="1284505" y="313293"/>
                  <a:pt x="1281122" y="304839"/>
                  <a:pt x="1281122" y="294294"/>
                </a:cubicBezTo>
                <a:lnTo>
                  <a:pt x="1281122" y="272659"/>
                </a:lnTo>
                <a:close/>
                <a:moveTo>
                  <a:pt x="767919" y="251791"/>
                </a:moveTo>
                <a:lnTo>
                  <a:pt x="790541" y="251791"/>
                </a:lnTo>
                <a:lnTo>
                  <a:pt x="790541" y="272659"/>
                </a:lnTo>
                <a:lnTo>
                  <a:pt x="767919" y="272659"/>
                </a:lnTo>
                <a:close/>
                <a:moveTo>
                  <a:pt x="1538283" y="250729"/>
                </a:moveTo>
                <a:cubicBezTo>
                  <a:pt x="1539814" y="250729"/>
                  <a:pt x="1541199" y="250847"/>
                  <a:pt x="1542436" y="251083"/>
                </a:cubicBezTo>
                <a:lnTo>
                  <a:pt x="1542436" y="272659"/>
                </a:lnTo>
                <a:lnTo>
                  <a:pt x="1542436" y="275826"/>
                </a:lnTo>
                <a:cubicBezTo>
                  <a:pt x="1540551" y="275472"/>
                  <a:pt x="1538695" y="275295"/>
                  <a:pt x="1536869" y="275295"/>
                </a:cubicBezTo>
                <a:cubicBezTo>
                  <a:pt x="1532215" y="275295"/>
                  <a:pt x="1528607" y="276930"/>
                  <a:pt x="1526044" y="280200"/>
                </a:cubicBezTo>
                <a:cubicBezTo>
                  <a:pt x="1523481" y="283469"/>
                  <a:pt x="1522200" y="288050"/>
                  <a:pt x="1522200" y="293941"/>
                </a:cubicBezTo>
                <a:lnTo>
                  <a:pt x="1522200" y="327785"/>
                </a:lnTo>
                <a:lnTo>
                  <a:pt x="1499225" y="327785"/>
                </a:lnTo>
                <a:lnTo>
                  <a:pt x="1499225" y="272659"/>
                </a:lnTo>
                <a:lnTo>
                  <a:pt x="1499225" y="251790"/>
                </a:lnTo>
                <a:lnTo>
                  <a:pt x="1521846" y="251790"/>
                </a:lnTo>
                <a:lnTo>
                  <a:pt x="1521846" y="263012"/>
                </a:lnTo>
                <a:lnTo>
                  <a:pt x="1522200" y="263012"/>
                </a:lnTo>
                <a:cubicBezTo>
                  <a:pt x="1524439" y="259242"/>
                  <a:pt x="1527045" y="256252"/>
                  <a:pt x="1530020" y="254043"/>
                </a:cubicBezTo>
                <a:cubicBezTo>
                  <a:pt x="1532995" y="251834"/>
                  <a:pt x="1535749" y="250729"/>
                  <a:pt x="1538283" y="250729"/>
                </a:cubicBezTo>
                <a:close/>
                <a:moveTo>
                  <a:pt x="652457" y="250729"/>
                </a:moveTo>
                <a:cubicBezTo>
                  <a:pt x="653988" y="250729"/>
                  <a:pt x="655373" y="250847"/>
                  <a:pt x="656610" y="251083"/>
                </a:cubicBezTo>
                <a:lnTo>
                  <a:pt x="656610" y="272659"/>
                </a:lnTo>
                <a:lnTo>
                  <a:pt x="656610" y="275826"/>
                </a:lnTo>
                <a:cubicBezTo>
                  <a:pt x="654725" y="275472"/>
                  <a:pt x="652869" y="275295"/>
                  <a:pt x="651043" y="275295"/>
                </a:cubicBezTo>
                <a:cubicBezTo>
                  <a:pt x="646389" y="275295"/>
                  <a:pt x="642780" y="276930"/>
                  <a:pt x="640218" y="280200"/>
                </a:cubicBezTo>
                <a:cubicBezTo>
                  <a:pt x="637655" y="283469"/>
                  <a:pt x="636374" y="288050"/>
                  <a:pt x="636374" y="293941"/>
                </a:cubicBezTo>
                <a:lnTo>
                  <a:pt x="636374" y="327785"/>
                </a:lnTo>
                <a:lnTo>
                  <a:pt x="613398" y="327785"/>
                </a:lnTo>
                <a:lnTo>
                  <a:pt x="613398" y="272659"/>
                </a:lnTo>
                <a:lnTo>
                  <a:pt x="613398" y="251790"/>
                </a:lnTo>
                <a:lnTo>
                  <a:pt x="636020" y="251790"/>
                </a:lnTo>
                <a:lnTo>
                  <a:pt x="636020" y="263012"/>
                </a:lnTo>
                <a:lnTo>
                  <a:pt x="636374" y="263012"/>
                </a:lnTo>
                <a:cubicBezTo>
                  <a:pt x="638612" y="259242"/>
                  <a:pt x="641219" y="256252"/>
                  <a:pt x="644194" y="254043"/>
                </a:cubicBezTo>
                <a:cubicBezTo>
                  <a:pt x="647169" y="251834"/>
                  <a:pt x="649923" y="250729"/>
                  <a:pt x="652457" y="250729"/>
                </a:cubicBezTo>
                <a:close/>
                <a:moveTo>
                  <a:pt x="1405973" y="250289"/>
                </a:moveTo>
                <a:cubicBezTo>
                  <a:pt x="1415694" y="250289"/>
                  <a:pt x="1424501" y="254353"/>
                  <a:pt x="1432395" y="262483"/>
                </a:cubicBezTo>
                <a:lnTo>
                  <a:pt x="1417019" y="271850"/>
                </a:lnTo>
                <a:cubicBezTo>
                  <a:pt x="1412581" y="267373"/>
                  <a:pt x="1408438" y="265134"/>
                  <a:pt x="1404591" y="265134"/>
                </a:cubicBezTo>
                <a:cubicBezTo>
                  <a:pt x="1402698" y="265134"/>
                  <a:pt x="1401070" y="265663"/>
                  <a:pt x="1399709" y="266721"/>
                </a:cubicBezTo>
                <a:cubicBezTo>
                  <a:pt x="1398348" y="267779"/>
                  <a:pt x="1397667" y="269073"/>
                  <a:pt x="1397667" y="270602"/>
                </a:cubicBezTo>
                <a:lnTo>
                  <a:pt x="1398570" y="272659"/>
                </a:lnTo>
                <a:lnTo>
                  <a:pt x="1376716" y="272659"/>
                </a:lnTo>
                <a:lnTo>
                  <a:pt x="1376716" y="272660"/>
                </a:lnTo>
                <a:lnTo>
                  <a:pt x="1376715" y="272660"/>
                </a:lnTo>
                <a:lnTo>
                  <a:pt x="1384633" y="256695"/>
                </a:lnTo>
                <a:cubicBezTo>
                  <a:pt x="1390082" y="252424"/>
                  <a:pt x="1397196" y="250289"/>
                  <a:pt x="1405973" y="250289"/>
                </a:cubicBezTo>
                <a:close/>
                <a:moveTo>
                  <a:pt x="476323" y="250289"/>
                </a:moveTo>
                <a:cubicBezTo>
                  <a:pt x="483923" y="250289"/>
                  <a:pt x="491287" y="252056"/>
                  <a:pt x="498415" y="255591"/>
                </a:cubicBezTo>
                <a:lnTo>
                  <a:pt x="498415" y="272660"/>
                </a:lnTo>
                <a:lnTo>
                  <a:pt x="498415" y="276975"/>
                </a:lnTo>
                <a:lnTo>
                  <a:pt x="482035" y="272660"/>
                </a:lnTo>
                <a:lnTo>
                  <a:pt x="479096" y="272660"/>
                </a:lnTo>
                <a:lnTo>
                  <a:pt x="468062" y="276843"/>
                </a:lnTo>
                <a:cubicBezTo>
                  <a:pt x="464969" y="279936"/>
                  <a:pt x="463423" y="284015"/>
                  <a:pt x="463423" y="289082"/>
                </a:cubicBezTo>
                <a:cubicBezTo>
                  <a:pt x="463423" y="294089"/>
                  <a:pt x="464954" y="298139"/>
                  <a:pt x="468018" y="301232"/>
                </a:cubicBezTo>
                <a:cubicBezTo>
                  <a:pt x="471081" y="304325"/>
                  <a:pt x="475117" y="305871"/>
                  <a:pt x="480124" y="305871"/>
                </a:cubicBezTo>
                <a:cubicBezTo>
                  <a:pt x="484660" y="305871"/>
                  <a:pt x="490669" y="304398"/>
                  <a:pt x="498151" y="301453"/>
                </a:cubicBezTo>
                <a:lnTo>
                  <a:pt x="498151" y="324075"/>
                </a:lnTo>
                <a:cubicBezTo>
                  <a:pt x="490374" y="327609"/>
                  <a:pt x="483924" y="329377"/>
                  <a:pt x="478798" y="329377"/>
                </a:cubicBezTo>
                <a:cubicBezTo>
                  <a:pt x="467370" y="329377"/>
                  <a:pt x="457826" y="325606"/>
                  <a:pt x="450168" y="318066"/>
                </a:cubicBezTo>
                <a:cubicBezTo>
                  <a:pt x="442509" y="310525"/>
                  <a:pt x="438680" y="301099"/>
                  <a:pt x="438680" y="289788"/>
                </a:cubicBezTo>
                <a:lnTo>
                  <a:pt x="445130" y="272660"/>
                </a:lnTo>
                <a:lnTo>
                  <a:pt x="445129" y="272660"/>
                </a:lnTo>
                <a:lnTo>
                  <a:pt x="449327" y="261511"/>
                </a:lnTo>
                <a:cubicBezTo>
                  <a:pt x="456426" y="254029"/>
                  <a:pt x="465425" y="250289"/>
                  <a:pt x="476323" y="250289"/>
                </a:cubicBezTo>
                <a:close/>
                <a:moveTo>
                  <a:pt x="389627" y="250289"/>
                </a:moveTo>
                <a:cubicBezTo>
                  <a:pt x="400585" y="250289"/>
                  <a:pt x="409731" y="254221"/>
                  <a:pt x="417065" y="262085"/>
                </a:cubicBezTo>
                <a:lnTo>
                  <a:pt x="421013" y="272660"/>
                </a:lnTo>
                <a:lnTo>
                  <a:pt x="397147" y="272660"/>
                </a:lnTo>
                <a:lnTo>
                  <a:pt x="390069" y="265753"/>
                </a:lnTo>
                <a:cubicBezTo>
                  <a:pt x="385709" y="265753"/>
                  <a:pt x="382101" y="266990"/>
                  <a:pt x="379244" y="269464"/>
                </a:cubicBezTo>
                <a:lnTo>
                  <a:pt x="377673" y="272660"/>
                </a:lnTo>
                <a:lnTo>
                  <a:pt x="357610" y="272660"/>
                </a:lnTo>
                <a:lnTo>
                  <a:pt x="362101" y="261511"/>
                </a:lnTo>
                <a:cubicBezTo>
                  <a:pt x="369553" y="254029"/>
                  <a:pt x="378729" y="250289"/>
                  <a:pt x="389627" y="250289"/>
                </a:cubicBezTo>
                <a:close/>
                <a:moveTo>
                  <a:pt x="937216" y="250111"/>
                </a:moveTo>
                <a:cubicBezTo>
                  <a:pt x="945110" y="250111"/>
                  <a:pt x="952827" y="254235"/>
                  <a:pt x="960368" y="262482"/>
                </a:cubicBezTo>
                <a:lnTo>
                  <a:pt x="960368" y="251967"/>
                </a:lnTo>
                <a:lnTo>
                  <a:pt x="982813" y="251967"/>
                </a:lnTo>
                <a:lnTo>
                  <a:pt x="982813" y="272659"/>
                </a:lnTo>
                <a:lnTo>
                  <a:pt x="982814" y="272659"/>
                </a:lnTo>
                <a:lnTo>
                  <a:pt x="982814" y="328846"/>
                </a:lnTo>
                <a:cubicBezTo>
                  <a:pt x="982814" y="333087"/>
                  <a:pt x="981474" y="337962"/>
                  <a:pt x="978793" y="343470"/>
                </a:cubicBezTo>
                <a:cubicBezTo>
                  <a:pt x="976113" y="348978"/>
                  <a:pt x="971547" y="353043"/>
                  <a:pt x="965097" y="355665"/>
                </a:cubicBezTo>
                <a:cubicBezTo>
                  <a:pt x="958646" y="358286"/>
                  <a:pt x="951179" y="359597"/>
                  <a:pt x="942696" y="359597"/>
                </a:cubicBezTo>
                <a:cubicBezTo>
                  <a:pt x="932151" y="359597"/>
                  <a:pt x="923711" y="357624"/>
                  <a:pt x="917379" y="353677"/>
                </a:cubicBezTo>
                <a:cubicBezTo>
                  <a:pt x="911046" y="349730"/>
                  <a:pt x="906495" y="342955"/>
                  <a:pt x="903726" y="333352"/>
                </a:cubicBezTo>
                <a:lnTo>
                  <a:pt x="929087" y="333352"/>
                </a:lnTo>
                <a:cubicBezTo>
                  <a:pt x="934036" y="340245"/>
                  <a:pt x="939397" y="343691"/>
                  <a:pt x="945170" y="343691"/>
                </a:cubicBezTo>
                <a:cubicBezTo>
                  <a:pt x="949647" y="343691"/>
                  <a:pt x="953300" y="341821"/>
                  <a:pt x="956127" y="338080"/>
                </a:cubicBezTo>
                <a:cubicBezTo>
                  <a:pt x="958955" y="334339"/>
                  <a:pt x="960369" y="329464"/>
                  <a:pt x="960369" y="323455"/>
                </a:cubicBezTo>
                <a:lnTo>
                  <a:pt x="960369" y="314530"/>
                </a:lnTo>
                <a:cubicBezTo>
                  <a:pt x="953594" y="323131"/>
                  <a:pt x="945759" y="327432"/>
                  <a:pt x="936863" y="327432"/>
                </a:cubicBezTo>
                <a:cubicBezTo>
                  <a:pt x="927320" y="327432"/>
                  <a:pt x="919352" y="323750"/>
                  <a:pt x="912960" y="316386"/>
                </a:cubicBezTo>
                <a:cubicBezTo>
                  <a:pt x="906568" y="309022"/>
                  <a:pt x="903373" y="299802"/>
                  <a:pt x="903373" y="288727"/>
                </a:cubicBezTo>
                <a:lnTo>
                  <a:pt x="909214" y="272659"/>
                </a:lnTo>
                <a:lnTo>
                  <a:pt x="909213" y="272659"/>
                </a:lnTo>
                <a:lnTo>
                  <a:pt x="913313" y="261378"/>
                </a:lnTo>
                <a:cubicBezTo>
                  <a:pt x="919940" y="253866"/>
                  <a:pt x="927908" y="250111"/>
                  <a:pt x="937216" y="250111"/>
                </a:cubicBezTo>
                <a:close/>
                <a:moveTo>
                  <a:pt x="557208" y="250111"/>
                </a:moveTo>
                <a:cubicBezTo>
                  <a:pt x="568106" y="250111"/>
                  <a:pt x="577252" y="253896"/>
                  <a:pt x="584645" y="261466"/>
                </a:cubicBezTo>
                <a:lnTo>
                  <a:pt x="589055" y="272659"/>
                </a:lnTo>
                <a:lnTo>
                  <a:pt x="560504" y="272659"/>
                </a:lnTo>
                <a:lnTo>
                  <a:pt x="552507" y="272659"/>
                </a:lnTo>
                <a:lnTo>
                  <a:pt x="523940" y="272659"/>
                </a:lnTo>
                <a:lnTo>
                  <a:pt x="528400" y="261245"/>
                </a:lnTo>
                <a:cubicBezTo>
                  <a:pt x="535882" y="253822"/>
                  <a:pt x="545484" y="250111"/>
                  <a:pt x="557208" y="250111"/>
                </a:cubicBezTo>
                <a:close/>
                <a:moveTo>
                  <a:pt x="1139400" y="249935"/>
                </a:moveTo>
                <a:cubicBezTo>
                  <a:pt x="1146646" y="249935"/>
                  <a:pt x="1152640" y="252910"/>
                  <a:pt x="1157383" y="258860"/>
                </a:cubicBezTo>
                <a:lnTo>
                  <a:pt x="1161688" y="272660"/>
                </a:lnTo>
                <a:lnTo>
                  <a:pt x="1161687" y="272660"/>
                </a:lnTo>
                <a:lnTo>
                  <a:pt x="1161687" y="272659"/>
                </a:lnTo>
                <a:lnTo>
                  <a:pt x="1134897" y="272659"/>
                </a:lnTo>
                <a:lnTo>
                  <a:pt x="1134899" y="272660"/>
                </a:lnTo>
                <a:lnTo>
                  <a:pt x="1134898" y="272660"/>
                </a:lnTo>
                <a:lnTo>
                  <a:pt x="1124013" y="272660"/>
                </a:lnTo>
                <a:lnTo>
                  <a:pt x="1124010" y="272660"/>
                </a:lnTo>
                <a:lnTo>
                  <a:pt x="1124012" y="272659"/>
                </a:lnTo>
                <a:lnTo>
                  <a:pt x="1092477" y="272659"/>
                </a:lnTo>
                <a:lnTo>
                  <a:pt x="1092477" y="251791"/>
                </a:lnTo>
                <a:lnTo>
                  <a:pt x="1115099" y="251791"/>
                </a:lnTo>
                <a:lnTo>
                  <a:pt x="1115099" y="260804"/>
                </a:lnTo>
                <a:cubicBezTo>
                  <a:pt x="1122816" y="253558"/>
                  <a:pt x="1130917" y="249935"/>
                  <a:pt x="1139400" y="249935"/>
                </a:cubicBezTo>
                <a:close/>
                <a:moveTo>
                  <a:pt x="863175" y="249935"/>
                </a:moveTo>
                <a:cubicBezTo>
                  <a:pt x="870421" y="249935"/>
                  <a:pt x="876415" y="252910"/>
                  <a:pt x="881157" y="258860"/>
                </a:cubicBezTo>
                <a:lnTo>
                  <a:pt x="885463" y="272660"/>
                </a:lnTo>
                <a:lnTo>
                  <a:pt x="885462" y="272660"/>
                </a:lnTo>
                <a:lnTo>
                  <a:pt x="885462" y="272659"/>
                </a:lnTo>
                <a:lnTo>
                  <a:pt x="858672" y="272659"/>
                </a:lnTo>
                <a:lnTo>
                  <a:pt x="858674" y="272660"/>
                </a:lnTo>
                <a:lnTo>
                  <a:pt x="858673" y="272660"/>
                </a:lnTo>
                <a:lnTo>
                  <a:pt x="847788" y="272660"/>
                </a:lnTo>
                <a:lnTo>
                  <a:pt x="847785" y="272660"/>
                </a:lnTo>
                <a:lnTo>
                  <a:pt x="847787" y="272659"/>
                </a:lnTo>
                <a:lnTo>
                  <a:pt x="816252" y="272659"/>
                </a:lnTo>
                <a:lnTo>
                  <a:pt x="816252" y="251791"/>
                </a:lnTo>
                <a:lnTo>
                  <a:pt x="838874" y="251791"/>
                </a:lnTo>
                <a:lnTo>
                  <a:pt x="838874" y="260804"/>
                </a:lnTo>
                <a:cubicBezTo>
                  <a:pt x="846591" y="253558"/>
                  <a:pt x="854692" y="249935"/>
                  <a:pt x="863175" y="249935"/>
                </a:cubicBezTo>
                <a:close/>
                <a:moveTo>
                  <a:pt x="288015" y="232438"/>
                </a:moveTo>
                <a:lnTo>
                  <a:pt x="288015" y="262660"/>
                </a:lnTo>
                <a:lnTo>
                  <a:pt x="293424" y="262660"/>
                </a:lnTo>
                <a:cubicBezTo>
                  <a:pt x="306490" y="262660"/>
                  <a:pt x="313023" y="257328"/>
                  <a:pt x="313023" y="246666"/>
                </a:cubicBezTo>
                <a:cubicBezTo>
                  <a:pt x="313023" y="242306"/>
                  <a:pt x="311323" y="238845"/>
                  <a:pt x="307923" y="236282"/>
                </a:cubicBezTo>
                <a:cubicBezTo>
                  <a:pt x="304524" y="233720"/>
                  <a:pt x="299809" y="232438"/>
                  <a:pt x="293779" y="232438"/>
                </a:cubicBezTo>
                <a:close/>
                <a:moveTo>
                  <a:pt x="1452660" y="225723"/>
                </a:moveTo>
                <a:lnTo>
                  <a:pt x="1475282" y="225723"/>
                </a:lnTo>
                <a:lnTo>
                  <a:pt x="1475282" y="251791"/>
                </a:lnTo>
                <a:lnTo>
                  <a:pt x="1486151" y="251791"/>
                </a:lnTo>
                <a:lnTo>
                  <a:pt x="1486151" y="272557"/>
                </a:lnTo>
                <a:lnTo>
                  <a:pt x="1475282" y="272557"/>
                </a:lnTo>
                <a:lnTo>
                  <a:pt x="1475282" y="272660"/>
                </a:lnTo>
                <a:lnTo>
                  <a:pt x="1475281" y="272660"/>
                </a:lnTo>
                <a:lnTo>
                  <a:pt x="1475281" y="272659"/>
                </a:lnTo>
                <a:lnTo>
                  <a:pt x="1452660" y="272659"/>
                </a:lnTo>
                <a:lnTo>
                  <a:pt x="1452660" y="272557"/>
                </a:lnTo>
                <a:lnTo>
                  <a:pt x="1444000" y="272557"/>
                </a:lnTo>
                <a:lnTo>
                  <a:pt x="1444000" y="251791"/>
                </a:lnTo>
                <a:lnTo>
                  <a:pt x="1452660" y="251791"/>
                </a:lnTo>
                <a:close/>
                <a:moveTo>
                  <a:pt x="1042907" y="211761"/>
                </a:moveTo>
                <a:lnTo>
                  <a:pt x="1067915" y="211761"/>
                </a:lnTo>
                <a:lnTo>
                  <a:pt x="1067915" y="272659"/>
                </a:lnTo>
                <a:lnTo>
                  <a:pt x="1042907" y="272659"/>
                </a:lnTo>
                <a:close/>
                <a:moveTo>
                  <a:pt x="262830" y="211761"/>
                </a:moveTo>
                <a:lnTo>
                  <a:pt x="301049" y="211761"/>
                </a:lnTo>
                <a:cubicBezTo>
                  <a:pt x="312668" y="211761"/>
                  <a:pt x="321854" y="214822"/>
                  <a:pt x="328607" y="220946"/>
                </a:cubicBezTo>
                <a:cubicBezTo>
                  <a:pt x="335361" y="227069"/>
                  <a:pt x="338737" y="235343"/>
                  <a:pt x="338737" y="245765"/>
                </a:cubicBezTo>
                <a:cubicBezTo>
                  <a:pt x="338737" y="251713"/>
                  <a:pt x="337188" y="257895"/>
                  <a:pt x="334090" y="264313"/>
                </a:cubicBezTo>
                <a:lnTo>
                  <a:pt x="324623" y="272660"/>
                </a:lnTo>
                <a:lnTo>
                  <a:pt x="324621" y="272660"/>
                </a:lnTo>
                <a:lnTo>
                  <a:pt x="324622" y="272659"/>
                </a:lnTo>
                <a:lnTo>
                  <a:pt x="262830" y="272659"/>
                </a:lnTo>
                <a:close/>
                <a:moveTo>
                  <a:pt x="1236416" y="209817"/>
                </a:moveTo>
                <a:lnTo>
                  <a:pt x="1259215" y="209817"/>
                </a:lnTo>
                <a:lnTo>
                  <a:pt x="1259215" y="272660"/>
                </a:lnTo>
                <a:lnTo>
                  <a:pt x="1259216" y="272660"/>
                </a:lnTo>
                <a:lnTo>
                  <a:pt x="1259216" y="327786"/>
                </a:lnTo>
                <a:lnTo>
                  <a:pt x="1236947" y="327786"/>
                </a:lnTo>
                <a:lnTo>
                  <a:pt x="1236947" y="314796"/>
                </a:lnTo>
                <a:lnTo>
                  <a:pt x="1236594" y="314796"/>
                </a:lnTo>
                <a:cubicBezTo>
                  <a:pt x="1230007" y="324281"/>
                  <a:pt x="1221831" y="329023"/>
                  <a:pt x="1212067" y="329023"/>
                </a:cubicBezTo>
                <a:cubicBezTo>
                  <a:pt x="1203362" y="329023"/>
                  <a:pt x="1195936" y="325223"/>
                  <a:pt x="1189789" y="317624"/>
                </a:cubicBezTo>
                <a:cubicBezTo>
                  <a:pt x="1183643" y="310024"/>
                  <a:pt x="1180569" y="300746"/>
                  <a:pt x="1180569" y="289788"/>
                </a:cubicBezTo>
                <a:lnTo>
                  <a:pt x="1186386" y="272660"/>
                </a:lnTo>
                <a:lnTo>
                  <a:pt x="1186385" y="272660"/>
                </a:lnTo>
                <a:lnTo>
                  <a:pt x="1190097" y="261732"/>
                </a:lnTo>
                <a:cubicBezTo>
                  <a:pt x="1196449" y="253985"/>
                  <a:pt x="1204066" y="250112"/>
                  <a:pt x="1212948" y="250112"/>
                </a:cubicBezTo>
                <a:cubicBezTo>
                  <a:pt x="1218006" y="250112"/>
                  <a:pt x="1222270" y="251040"/>
                  <a:pt x="1225740" y="252895"/>
                </a:cubicBezTo>
                <a:cubicBezTo>
                  <a:pt x="1229211" y="254751"/>
                  <a:pt x="1232769" y="257770"/>
                  <a:pt x="1236416" y="261953"/>
                </a:cubicBezTo>
                <a:close/>
                <a:moveTo>
                  <a:pt x="722067" y="209817"/>
                </a:moveTo>
                <a:lnTo>
                  <a:pt x="744866" y="209817"/>
                </a:lnTo>
                <a:lnTo>
                  <a:pt x="744866" y="272660"/>
                </a:lnTo>
                <a:lnTo>
                  <a:pt x="744865" y="272660"/>
                </a:lnTo>
                <a:lnTo>
                  <a:pt x="744865" y="327786"/>
                </a:lnTo>
                <a:lnTo>
                  <a:pt x="722596" y="327786"/>
                </a:lnTo>
                <a:lnTo>
                  <a:pt x="722596" y="314796"/>
                </a:lnTo>
                <a:lnTo>
                  <a:pt x="722243" y="314796"/>
                </a:lnTo>
                <a:cubicBezTo>
                  <a:pt x="715656" y="324281"/>
                  <a:pt x="707480" y="329023"/>
                  <a:pt x="697716" y="329023"/>
                </a:cubicBezTo>
                <a:cubicBezTo>
                  <a:pt x="689011" y="329023"/>
                  <a:pt x="681585" y="325223"/>
                  <a:pt x="675438" y="317624"/>
                </a:cubicBezTo>
                <a:cubicBezTo>
                  <a:pt x="669292" y="310024"/>
                  <a:pt x="666219" y="300746"/>
                  <a:pt x="666219" y="289788"/>
                </a:cubicBezTo>
                <a:lnTo>
                  <a:pt x="672036" y="272660"/>
                </a:lnTo>
                <a:lnTo>
                  <a:pt x="672037" y="272660"/>
                </a:lnTo>
                <a:lnTo>
                  <a:pt x="675748" y="261732"/>
                </a:lnTo>
                <a:cubicBezTo>
                  <a:pt x="682100" y="253985"/>
                  <a:pt x="689717" y="250112"/>
                  <a:pt x="698599" y="250112"/>
                </a:cubicBezTo>
                <a:cubicBezTo>
                  <a:pt x="703657" y="250112"/>
                  <a:pt x="707921" y="251040"/>
                  <a:pt x="711391" y="252895"/>
                </a:cubicBezTo>
                <a:cubicBezTo>
                  <a:pt x="714862" y="254751"/>
                  <a:pt x="718420" y="257770"/>
                  <a:pt x="722067" y="261953"/>
                </a:cubicBezTo>
                <a:close/>
                <a:moveTo>
                  <a:pt x="779143" y="209550"/>
                </a:moveTo>
                <a:cubicBezTo>
                  <a:pt x="783031" y="209550"/>
                  <a:pt x="786359" y="210939"/>
                  <a:pt x="789128" y="213717"/>
                </a:cubicBezTo>
                <a:cubicBezTo>
                  <a:pt x="791897" y="216494"/>
                  <a:pt x="793281" y="219804"/>
                  <a:pt x="793281" y="223645"/>
                </a:cubicBezTo>
                <a:cubicBezTo>
                  <a:pt x="793281" y="227545"/>
                  <a:pt x="791897" y="230884"/>
                  <a:pt x="789128" y="233661"/>
                </a:cubicBezTo>
                <a:cubicBezTo>
                  <a:pt x="786359" y="236439"/>
                  <a:pt x="783031" y="237828"/>
                  <a:pt x="779143" y="237828"/>
                </a:cubicBezTo>
                <a:cubicBezTo>
                  <a:pt x="775255" y="237828"/>
                  <a:pt x="771926" y="236439"/>
                  <a:pt x="769157" y="233661"/>
                </a:cubicBezTo>
                <a:cubicBezTo>
                  <a:pt x="766389" y="230884"/>
                  <a:pt x="765004" y="227545"/>
                  <a:pt x="765004" y="223645"/>
                </a:cubicBezTo>
                <a:cubicBezTo>
                  <a:pt x="765004" y="219804"/>
                  <a:pt x="766389" y="216494"/>
                  <a:pt x="769157" y="213717"/>
                </a:cubicBezTo>
                <a:cubicBezTo>
                  <a:pt x="771926" y="210939"/>
                  <a:pt x="775255" y="209550"/>
                  <a:pt x="779143" y="209550"/>
                </a:cubicBezTo>
                <a:close/>
                <a:moveTo>
                  <a:pt x="1143603" y="63360"/>
                </a:moveTo>
                <a:cubicBezTo>
                  <a:pt x="1139126" y="63360"/>
                  <a:pt x="1135385" y="65142"/>
                  <a:pt x="1132381" y="68707"/>
                </a:cubicBezTo>
                <a:cubicBezTo>
                  <a:pt x="1129376" y="72271"/>
                  <a:pt x="1127874" y="76763"/>
                  <a:pt x="1127874" y="82183"/>
                </a:cubicBezTo>
                <a:cubicBezTo>
                  <a:pt x="1127874" y="87249"/>
                  <a:pt x="1129303" y="91328"/>
                  <a:pt x="1132160" y="94421"/>
                </a:cubicBezTo>
                <a:cubicBezTo>
                  <a:pt x="1135017" y="97514"/>
                  <a:pt x="1138773" y="99061"/>
                  <a:pt x="1143427" y="99061"/>
                </a:cubicBezTo>
                <a:cubicBezTo>
                  <a:pt x="1147904" y="99061"/>
                  <a:pt x="1151733" y="97279"/>
                  <a:pt x="1154914" y="93714"/>
                </a:cubicBezTo>
                <a:cubicBezTo>
                  <a:pt x="1158096" y="90150"/>
                  <a:pt x="1159686" y="85835"/>
                  <a:pt x="1159686" y="80769"/>
                </a:cubicBezTo>
                <a:cubicBezTo>
                  <a:pt x="1159686" y="76056"/>
                  <a:pt x="1158096" y="71976"/>
                  <a:pt x="1154914" y="68530"/>
                </a:cubicBezTo>
                <a:cubicBezTo>
                  <a:pt x="1151733" y="65084"/>
                  <a:pt x="1147963" y="63360"/>
                  <a:pt x="1143603" y="63360"/>
                </a:cubicBezTo>
                <a:close/>
                <a:moveTo>
                  <a:pt x="1848412" y="63006"/>
                </a:moveTo>
                <a:cubicBezTo>
                  <a:pt x="1844710" y="63006"/>
                  <a:pt x="1841244" y="64714"/>
                  <a:pt x="1838013" y="68131"/>
                </a:cubicBezTo>
                <a:cubicBezTo>
                  <a:pt x="1834782" y="71548"/>
                  <a:pt x="1833167" y="76173"/>
                  <a:pt x="1833167" y="82005"/>
                </a:cubicBezTo>
                <a:cubicBezTo>
                  <a:pt x="1833167" y="86659"/>
                  <a:pt x="1834592" y="90635"/>
                  <a:pt x="1837441" y="93934"/>
                </a:cubicBezTo>
                <a:cubicBezTo>
                  <a:pt x="1840290" y="97233"/>
                  <a:pt x="1843741" y="98883"/>
                  <a:pt x="1847794" y="98883"/>
                </a:cubicBezTo>
                <a:cubicBezTo>
                  <a:pt x="1852612" y="98883"/>
                  <a:pt x="1856637" y="97101"/>
                  <a:pt x="1859867" y="93537"/>
                </a:cubicBezTo>
                <a:cubicBezTo>
                  <a:pt x="1863099" y="89973"/>
                  <a:pt x="1864714" y="85539"/>
                  <a:pt x="1864714" y="80237"/>
                </a:cubicBezTo>
                <a:cubicBezTo>
                  <a:pt x="1864714" y="75642"/>
                  <a:pt x="1863143" y="71622"/>
                  <a:pt x="1859999" y="68175"/>
                </a:cubicBezTo>
                <a:cubicBezTo>
                  <a:pt x="1856856" y="64729"/>
                  <a:pt x="1852994" y="63006"/>
                  <a:pt x="1848412" y="63006"/>
                </a:cubicBezTo>
                <a:close/>
                <a:moveTo>
                  <a:pt x="1334061" y="63006"/>
                </a:moveTo>
                <a:cubicBezTo>
                  <a:pt x="1330360" y="63006"/>
                  <a:pt x="1326894" y="64714"/>
                  <a:pt x="1323663" y="68131"/>
                </a:cubicBezTo>
                <a:cubicBezTo>
                  <a:pt x="1320432" y="71548"/>
                  <a:pt x="1318817" y="76173"/>
                  <a:pt x="1318817" y="82005"/>
                </a:cubicBezTo>
                <a:cubicBezTo>
                  <a:pt x="1318817" y="86659"/>
                  <a:pt x="1320242" y="90635"/>
                  <a:pt x="1323091" y="93934"/>
                </a:cubicBezTo>
                <a:cubicBezTo>
                  <a:pt x="1325940" y="97233"/>
                  <a:pt x="1329391" y="98883"/>
                  <a:pt x="1333444" y="98883"/>
                </a:cubicBezTo>
                <a:cubicBezTo>
                  <a:pt x="1338262" y="98883"/>
                  <a:pt x="1342287" y="97101"/>
                  <a:pt x="1345517" y="93537"/>
                </a:cubicBezTo>
                <a:cubicBezTo>
                  <a:pt x="1348748" y="89973"/>
                  <a:pt x="1350364" y="85539"/>
                  <a:pt x="1350364" y="80237"/>
                </a:cubicBezTo>
                <a:cubicBezTo>
                  <a:pt x="1350364" y="75642"/>
                  <a:pt x="1348792" y="71622"/>
                  <a:pt x="1345649" y="68175"/>
                </a:cubicBezTo>
                <a:cubicBezTo>
                  <a:pt x="1342506" y="64729"/>
                  <a:pt x="1338644" y="63006"/>
                  <a:pt x="1334061" y="63006"/>
                </a:cubicBezTo>
                <a:close/>
                <a:moveTo>
                  <a:pt x="1566326" y="61240"/>
                </a:moveTo>
                <a:cubicBezTo>
                  <a:pt x="1561672" y="61240"/>
                  <a:pt x="1557666" y="63036"/>
                  <a:pt x="1554308" y="66630"/>
                </a:cubicBezTo>
                <a:cubicBezTo>
                  <a:pt x="1550951" y="70224"/>
                  <a:pt x="1549272" y="74524"/>
                  <a:pt x="1549272" y="79532"/>
                </a:cubicBezTo>
                <a:cubicBezTo>
                  <a:pt x="1549272" y="85010"/>
                  <a:pt x="1550936" y="89664"/>
                  <a:pt x="1554264" y="93493"/>
                </a:cubicBezTo>
                <a:cubicBezTo>
                  <a:pt x="1557593" y="97323"/>
                  <a:pt x="1561614" y="99237"/>
                  <a:pt x="1566326" y="99237"/>
                </a:cubicBezTo>
                <a:cubicBezTo>
                  <a:pt x="1570804" y="99237"/>
                  <a:pt x="1574721" y="97367"/>
                  <a:pt x="1578079" y="93626"/>
                </a:cubicBezTo>
                <a:cubicBezTo>
                  <a:pt x="1581437" y="89885"/>
                  <a:pt x="1583116" y="85482"/>
                  <a:pt x="1583116" y="80415"/>
                </a:cubicBezTo>
                <a:cubicBezTo>
                  <a:pt x="1583116" y="75290"/>
                  <a:pt x="1581437" y="70813"/>
                  <a:pt x="1578079" y="66983"/>
                </a:cubicBezTo>
                <a:cubicBezTo>
                  <a:pt x="1574721" y="63154"/>
                  <a:pt x="1570804" y="61240"/>
                  <a:pt x="1566326" y="61240"/>
                </a:cubicBezTo>
                <a:close/>
                <a:moveTo>
                  <a:pt x="375701" y="61240"/>
                </a:moveTo>
                <a:cubicBezTo>
                  <a:pt x="371047" y="61240"/>
                  <a:pt x="367041" y="63036"/>
                  <a:pt x="363683" y="66630"/>
                </a:cubicBezTo>
                <a:cubicBezTo>
                  <a:pt x="360326" y="70224"/>
                  <a:pt x="358647" y="74524"/>
                  <a:pt x="358647" y="79532"/>
                </a:cubicBezTo>
                <a:cubicBezTo>
                  <a:pt x="358647" y="85010"/>
                  <a:pt x="360311" y="89664"/>
                  <a:pt x="363639" y="93493"/>
                </a:cubicBezTo>
                <a:cubicBezTo>
                  <a:pt x="366968" y="97323"/>
                  <a:pt x="370989" y="99237"/>
                  <a:pt x="375701" y="99237"/>
                </a:cubicBezTo>
                <a:cubicBezTo>
                  <a:pt x="380179" y="99237"/>
                  <a:pt x="384096" y="97367"/>
                  <a:pt x="387454" y="93626"/>
                </a:cubicBezTo>
                <a:cubicBezTo>
                  <a:pt x="390812" y="89885"/>
                  <a:pt x="392491" y="85482"/>
                  <a:pt x="392491" y="80415"/>
                </a:cubicBezTo>
                <a:cubicBezTo>
                  <a:pt x="392491" y="75290"/>
                  <a:pt x="390812" y="70813"/>
                  <a:pt x="387454" y="66983"/>
                </a:cubicBezTo>
                <a:cubicBezTo>
                  <a:pt x="384096" y="63154"/>
                  <a:pt x="380179" y="61240"/>
                  <a:pt x="375701" y="61240"/>
                </a:cubicBezTo>
                <a:close/>
                <a:moveTo>
                  <a:pt x="185202" y="61240"/>
                </a:moveTo>
                <a:cubicBezTo>
                  <a:pt x="180548" y="61240"/>
                  <a:pt x="176542" y="63036"/>
                  <a:pt x="173185" y="66630"/>
                </a:cubicBezTo>
                <a:cubicBezTo>
                  <a:pt x="169827" y="70224"/>
                  <a:pt x="168148" y="74524"/>
                  <a:pt x="168148" y="79532"/>
                </a:cubicBezTo>
                <a:cubicBezTo>
                  <a:pt x="168148" y="85010"/>
                  <a:pt x="169812" y="89664"/>
                  <a:pt x="173140" y="93493"/>
                </a:cubicBezTo>
                <a:cubicBezTo>
                  <a:pt x="176469" y="97323"/>
                  <a:pt x="180489" y="99237"/>
                  <a:pt x="185202" y="99237"/>
                </a:cubicBezTo>
                <a:cubicBezTo>
                  <a:pt x="189680" y="99237"/>
                  <a:pt x="193597" y="97367"/>
                  <a:pt x="196955" y="93626"/>
                </a:cubicBezTo>
                <a:cubicBezTo>
                  <a:pt x="200313" y="89885"/>
                  <a:pt x="201992" y="85482"/>
                  <a:pt x="201992" y="80415"/>
                </a:cubicBezTo>
                <a:cubicBezTo>
                  <a:pt x="201992" y="75290"/>
                  <a:pt x="200313" y="70813"/>
                  <a:pt x="196955" y="66983"/>
                </a:cubicBezTo>
                <a:cubicBezTo>
                  <a:pt x="193597" y="63154"/>
                  <a:pt x="189680" y="61240"/>
                  <a:pt x="185202" y="61240"/>
                </a:cubicBezTo>
                <a:close/>
                <a:moveTo>
                  <a:pt x="1018718" y="56202"/>
                </a:moveTo>
                <a:cubicBezTo>
                  <a:pt x="1014358" y="56202"/>
                  <a:pt x="1010750" y="57439"/>
                  <a:pt x="1007893" y="59913"/>
                </a:cubicBezTo>
                <a:cubicBezTo>
                  <a:pt x="1005036" y="62387"/>
                  <a:pt x="1003313" y="65893"/>
                  <a:pt x="1002724" y="70429"/>
                </a:cubicBezTo>
                <a:lnTo>
                  <a:pt x="1033298" y="70429"/>
                </a:lnTo>
                <a:cubicBezTo>
                  <a:pt x="1031178" y="60944"/>
                  <a:pt x="1026318" y="56202"/>
                  <a:pt x="1018718" y="56202"/>
                </a:cubicBezTo>
                <a:close/>
                <a:moveTo>
                  <a:pt x="1624022" y="42417"/>
                </a:moveTo>
                <a:lnTo>
                  <a:pt x="1646997" y="42417"/>
                </a:lnTo>
                <a:lnTo>
                  <a:pt x="1646997" y="78824"/>
                </a:lnTo>
                <a:cubicBezTo>
                  <a:pt x="1646997" y="84067"/>
                  <a:pt x="1648333" y="88441"/>
                  <a:pt x="1651005" y="91946"/>
                </a:cubicBezTo>
                <a:cubicBezTo>
                  <a:pt x="1653677" y="95451"/>
                  <a:pt x="1656981" y="97204"/>
                  <a:pt x="1660916" y="97204"/>
                </a:cubicBezTo>
                <a:cubicBezTo>
                  <a:pt x="1665086" y="97204"/>
                  <a:pt x="1668595" y="95510"/>
                  <a:pt x="1671443" y="92123"/>
                </a:cubicBezTo>
                <a:cubicBezTo>
                  <a:pt x="1674292" y="88735"/>
                  <a:pt x="1675716" y="84479"/>
                  <a:pt x="1675716" y="79354"/>
                </a:cubicBezTo>
                <a:lnTo>
                  <a:pt x="1675716" y="42417"/>
                </a:lnTo>
                <a:lnTo>
                  <a:pt x="1698691" y="42417"/>
                </a:lnTo>
                <a:lnTo>
                  <a:pt x="1698691" y="86600"/>
                </a:lnTo>
                <a:cubicBezTo>
                  <a:pt x="1698691" y="95967"/>
                  <a:pt x="1695117" y="103817"/>
                  <a:pt x="1687967" y="110150"/>
                </a:cubicBezTo>
                <a:cubicBezTo>
                  <a:pt x="1680818" y="116483"/>
                  <a:pt x="1671918" y="119649"/>
                  <a:pt x="1661268" y="119649"/>
                </a:cubicBezTo>
                <a:cubicBezTo>
                  <a:pt x="1649971" y="119649"/>
                  <a:pt x="1640939" y="116468"/>
                  <a:pt x="1634172" y="110105"/>
                </a:cubicBezTo>
                <a:cubicBezTo>
                  <a:pt x="1627405" y="103743"/>
                  <a:pt x="1624022" y="95289"/>
                  <a:pt x="1624022" y="84744"/>
                </a:cubicBezTo>
                <a:close/>
                <a:moveTo>
                  <a:pt x="833447" y="42417"/>
                </a:moveTo>
                <a:lnTo>
                  <a:pt x="856422" y="42417"/>
                </a:lnTo>
                <a:lnTo>
                  <a:pt x="856422" y="78824"/>
                </a:lnTo>
                <a:cubicBezTo>
                  <a:pt x="856422" y="84067"/>
                  <a:pt x="857758" y="88441"/>
                  <a:pt x="860430" y="91946"/>
                </a:cubicBezTo>
                <a:cubicBezTo>
                  <a:pt x="863102" y="95451"/>
                  <a:pt x="866406" y="97204"/>
                  <a:pt x="870341" y="97204"/>
                </a:cubicBezTo>
                <a:cubicBezTo>
                  <a:pt x="874511" y="97204"/>
                  <a:pt x="878020" y="95510"/>
                  <a:pt x="880869" y="92123"/>
                </a:cubicBezTo>
                <a:cubicBezTo>
                  <a:pt x="883717" y="88735"/>
                  <a:pt x="885141" y="84479"/>
                  <a:pt x="885141" y="79354"/>
                </a:cubicBezTo>
                <a:lnTo>
                  <a:pt x="885141" y="42417"/>
                </a:lnTo>
                <a:lnTo>
                  <a:pt x="908116" y="42417"/>
                </a:lnTo>
                <a:lnTo>
                  <a:pt x="908116" y="86600"/>
                </a:lnTo>
                <a:cubicBezTo>
                  <a:pt x="908116" y="95967"/>
                  <a:pt x="904542" y="103817"/>
                  <a:pt x="897392" y="110150"/>
                </a:cubicBezTo>
                <a:cubicBezTo>
                  <a:pt x="890243" y="116483"/>
                  <a:pt x="881343" y="119649"/>
                  <a:pt x="870693" y="119649"/>
                </a:cubicBezTo>
                <a:cubicBezTo>
                  <a:pt x="859396" y="119649"/>
                  <a:pt x="850364" y="116468"/>
                  <a:pt x="843597" y="110105"/>
                </a:cubicBezTo>
                <a:cubicBezTo>
                  <a:pt x="836830" y="103743"/>
                  <a:pt x="833447" y="95289"/>
                  <a:pt x="833447" y="84744"/>
                </a:cubicBezTo>
                <a:close/>
                <a:moveTo>
                  <a:pt x="663144" y="42241"/>
                </a:moveTo>
                <a:lnTo>
                  <a:pt x="685766" y="42241"/>
                </a:lnTo>
                <a:lnTo>
                  <a:pt x="685766" y="118236"/>
                </a:lnTo>
                <a:lnTo>
                  <a:pt x="663144" y="118236"/>
                </a:lnTo>
                <a:close/>
                <a:moveTo>
                  <a:pt x="291669" y="42241"/>
                </a:moveTo>
                <a:lnTo>
                  <a:pt x="314291" y="42241"/>
                </a:lnTo>
                <a:lnTo>
                  <a:pt x="314291" y="118236"/>
                </a:lnTo>
                <a:lnTo>
                  <a:pt x="291669" y="118236"/>
                </a:lnTo>
                <a:close/>
                <a:moveTo>
                  <a:pt x="966783" y="41179"/>
                </a:moveTo>
                <a:cubicBezTo>
                  <a:pt x="968314" y="41179"/>
                  <a:pt x="969699" y="41297"/>
                  <a:pt x="970936" y="41533"/>
                </a:cubicBezTo>
                <a:lnTo>
                  <a:pt x="970936" y="66276"/>
                </a:lnTo>
                <a:cubicBezTo>
                  <a:pt x="969051" y="65922"/>
                  <a:pt x="967195" y="65745"/>
                  <a:pt x="965369" y="65745"/>
                </a:cubicBezTo>
                <a:cubicBezTo>
                  <a:pt x="960715" y="65745"/>
                  <a:pt x="957106" y="67380"/>
                  <a:pt x="954544" y="70650"/>
                </a:cubicBezTo>
                <a:cubicBezTo>
                  <a:pt x="951981" y="73919"/>
                  <a:pt x="950700" y="78500"/>
                  <a:pt x="950700" y="84391"/>
                </a:cubicBezTo>
                <a:lnTo>
                  <a:pt x="950700" y="118235"/>
                </a:lnTo>
                <a:lnTo>
                  <a:pt x="927725" y="118235"/>
                </a:lnTo>
                <a:lnTo>
                  <a:pt x="927725" y="42240"/>
                </a:lnTo>
                <a:lnTo>
                  <a:pt x="950346" y="42240"/>
                </a:lnTo>
                <a:lnTo>
                  <a:pt x="950346" y="53462"/>
                </a:lnTo>
                <a:lnTo>
                  <a:pt x="950700" y="53462"/>
                </a:lnTo>
                <a:cubicBezTo>
                  <a:pt x="952938" y="49692"/>
                  <a:pt x="955545" y="46702"/>
                  <a:pt x="958520" y="44493"/>
                </a:cubicBezTo>
                <a:cubicBezTo>
                  <a:pt x="961495" y="42284"/>
                  <a:pt x="964249" y="41179"/>
                  <a:pt x="966783" y="41179"/>
                </a:cubicBezTo>
                <a:close/>
                <a:moveTo>
                  <a:pt x="1137418" y="40739"/>
                </a:moveTo>
                <a:cubicBezTo>
                  <a:pt x="1141777" y="40739"/>
                  <a:pt x="1145695" y="41711"/>
                  <a:pt x="1149170" y="43655"/>
                </a:cubicBezTo>
                <a:cubicBezTo>
                  <a:pt x="1152646" y="45599"/>
                  <a:pt x="1156328" y="48692"/>
                  <a:pt x="1160216" y="52933"/>
                </a:cubicBezTo>
                <a:lnTo>
                  <a:pt x="1160216" y="42418"/>
                </a:lnTo>
                <a:lnTo>
                  <a:pt x="1182838" y="42418"/>
                </a:lnTo>
                <a:lnTo>
                  <a:pt x="1182838" y="118236"/>
                </a:lnTo>
                <a:lnTo>
                  <a:pt x="1160216" y="118236"/>
                </a:lnTo>
                <a:lnTo>
                  <a:pt x="1160216" y="105246"/>
                </a:lnTo>
                <a:lnTo>
                  <a:pt x="1159863" y="105246"/>
                </a:lnTo>
                <a:cubicBezTo>
                  <a:pt x="1156328" y="110313"/>
                  <a:pt x="1152764" y="113980"/>
                  <a:pt x="1149170" y="116248"/>
                </a:cubicBezTo>
                <a:cubicBezTo>
                  <a:pt x="1145577" y="118516"/>
                  <a:pt x="1141129" y="119650"/>
                  <a:pt x="1135827" y="119650"/>
                </a:cubicBezTo>
                <a:cubicBezTo>
                  <a:pt x="1126931" y="119650"/>
                  <a:pt x="1119361" y="115821"/>
                  <a:pt x="1113117" y="108162"/>
                </a:cubicBezTo>
                <a:cubicBezTo>
                  <a:pt x="1106872" y="100504"/>
                  <a:pt x="1103750" y="91196"/>
                  <a:pt x="1103750" y="80238"/>
                </a:cubicBezTo>
                <a:cubicBezTo>
                  <a:pt x="1103750" y="69399"/>
                  <a:pt x="1107078" y="60106"/>
                  <a:pt x="1113735" y="52359"/>
                </a:cubicBezTo>
                <a:cubicBezTo>
                  <a:pt x="1120392" y="44612"/>
                  <a:pt x="1128286" y="40739"/>
                  <a:pt x="1137418" y="40739"/>
                </a:cubicBezTo>
                <a:close/>
                <a:moveTo>
                  <a:pt x="1018276" y="40738"/>
                </a:moveTo>
                <a:cubicBezTo>
                  <a:pt x="1029234" y="40738"/>
                  <a:pt x="1038380" y="44670"/>
                  <a:pt x="1045714" y="52534"/>
                </a:cubicBezTo>
                <a:cubicBezTo>
                  <a:pt x="1053048" y="60399"/>
                  <a:pt x="1056716" y="70223"/>
                  <a:pt x="1056716" y="82005"/>
                </a:cubicBezTo>
                <a:lnTo>
                  <a:pt x="1056716" y="85628"/>
                </a:lnTo>
                <a:lnTo>
                  <a:pt x="1002547" y="85628"/>
                </a:lnTo>
                <a:cubicBezTo>
                  <a:pt x="1002842" y="90517"/>
                  <a:pt x="1004447" y="94494"/>
                  <a:pt x="1007363" y="97557"/>
                </a:cubicBezTo>
                <a:cubicBezTo>
                  <a:pt x="1010279" y="100621"/>
                  <a:pt x="1013681" y="102152"/>
                  <a:pt x="1017569" y="102152"/>
                </a:cubicBezTo>
                <a:cubicBezTo>
                  <a:pt x="1024521" y="102152"/>
                  <a:pt x="1029970" y="99001"/>
                  <a:pt x="1033917" y="92697"/>
                </a:cubicBezTo>
                <a:lnTo>
                  <a:pt x="1054683" y="99590"/>
                </a:lnTo>
                <a:cubicBezTo>
                  <a:pt x="1046966" y="113080"/>
                  <a:pt x="1034978" y="119826"/>
                  <a:pt x="1018718" y="119826"/>
                </a:cubicBezTo>
                <a:cubicBezTo>
                  <a:pt x="1006759" y="119826"/>
                  <a:pt x="997245" y="116203"/>
                  <a:pt x="990176" y="108957"/>
                </a:cubicBezTo>
                <a:cubicBezTo>
                  <a:pt x="983106" y="101711"/>
                  <a:pt x="979572" y="91961"/>
                  <a:pt x="979572" y="79707"/>
                </a:cubicBezTo>
                <a:cubicBezTo>
                  <a:pt x="979572" y="68691"/>
                  <a:pt x="983298" y="59442"/>
                  <a:pt x="990750" y="51960"/>
                </a:cubicBezTo>
                <a:cubicBezTo>
                  <a:pt x="998202" y="44478"/>
                  <a:pt x="1007378" y="40738"/>
                  <a:pt x="1018276" y="40738"/>
                </a:cubicBezTo>
                <a:close/>
                <a:moveTo>
                  <a:pt x="743023" y="40738"/>
                </a:moveTo>
                <a:cubicBezTo>
                  <a:pt x="750623" y="40738"/>
                  <a:pt x="757987" y="42505"/>
                  <a:pt x="765115" y="46040"/>
                </a:cubicBezTo>
                <a:lnTo>
                  <a:pt x="765115" y="67424"/>
                </a:lnTo>
                <a:cubicBezTo>
                  <a:pt x="758517" y="64243"/>
                  <a:pt x="752478" y="62652"/>
                  <a:pt x="747000" y="62652"/>
                </a:cubicBezTo>
                <a:cubicBezTo>
                  <a:pt x="741933" y="62652"/>
                  <a:pt x="737854" y="64199"/>
                  <a:pt x="734761" y="67292"/>
                </a:cubicBezTo>
                <a:cubicBezTo>
                  <a:pt x="731668" y="70385"/>
                  <a:pt x="730122" y="74464"/>
                  <a:pt x="730122" y="79531"/>
                </a:cubicBezTo>
                <a:cubicBezTo>
                  <a:pt x="730122" y="84538"/>
                  <a:pt x="731653" y="88588"/>
                  <a:pt x="734717" y="91681"/>
                </a:cubicBezTo>
                <a:cubicBezTo>
                  <a:pt x="737780" y="94774"/>
                  <a:pt x="741816" y="96320"/>
                  <a:pt x="746823" y="96320"/>
                </a:cubicBezTo>
                <a:cubicBezTo>
                  <a:pt x="751359" y="96320"/>
                  <a:pt x="757368" y="94847"/>
                  <a:pt x="764850" y="91902"/>
                </a:cubicBezTo>
                <a:lnTo>
                  <a:pt x="764850" y="114524"/>
                </a:lnTo>
                <a:cubicBezTo>
                  <a:pt x="757073" y="118058"/>
                  <a:pt x="750623" y="119826"/>
                  <a:pt x="745497" y="119826"/>
                </a:cubicBezTo>
                <a:cubicBezTo>
                  <a:pt x="734069" y="119826"/>
                  <a:pt x="724525" y="116055"/>
                  <a:pt x="716867" y="108515"/>
                </a:cubicBezTo>
                <a:cubicBezTo>
                  <a:pt x="709208" y="100974"/>
                  <a:pt x="705379" y="91548"/>
                  <a:pt x="705379" y="80237"/>
                </a:cubicBezTo>
                <a:cubicBezTo>
                  <a:pt x="705379" y="68868"/>
                  <a:pt x="708928" y="59442"/>
                  <a:pt x="716027" y="51960"/>
                </a:cubicBezTo>
                <a:cubicBezTo>
                  <a:pt x="723126" y="44478"/>
                  <a:pt x="732125" y="40738"/>
                  <a:pt x="743023" y="40738"/>
                </a:cubicBezTo>
                <a:close/>
                <a:moveTo>
                  <a:pt x="1566857" y="40562"/>
                </a:moveTo>
                <a:cubicBezTo>
                  <a:pt x="1577755" y="40562"/>
                  <a:pt x="1586901" y="44347"/>
                  <a:pt x="1594294" y="51917"/>
                </a:cubicBezTo>
                <a:cubicBezTo>
                  <a:pt x="1601688" y="59487"/>
                  <a:pt x="1605384" y="68869"/>
                  <a:pt x="1605384" y="80062"/>
                </a:cubicBezTo>
                <a:cubicBezTo>
                  <a:pt x="1605384" y="91490"/>
                  <a:pt x="1601688" y="100975"/>
                  <a:pt x="1594294" y="108516"/>
                </a:cubicBezTo>
                <a:cubicBezTo>
                  <a:pt x="1586901" y="116056"/>
                  <a:pt x="1577637" y="119827"/>
                  <a:pt x="1566503" y="119827"/>
                </a:cubicBezTo>
                <a:cubicBezTo>
                  <a:pt x="1553955" y="119827"/>
                  <a:pt x="1544205" y="115836"/>
                  <a:pt x="1537254" y="107853"/>
                </a:cubicBezTo>
                <a:cubicBezTo>
                  <a:pt x="1530302" y="99871"/>
                  <a:pt x="1526826" y="90725"/>
                  <a:pt x="1526826" y="80415"/>
                </a:cubicBezTo>
                <a:cubicBezTo>
                  <a:pt x="1526826" y="68692"/>
                  <a:pt x="1530567" y="59119"/>
                  <a:pt x="1538049" y="51696"/>
                </a:cubicBezTo>
                <a:cubicBezTo>
                  <a:pt x="1545531" y="44273"/>
                  <a:pt x="1555133" y="40562"/>
                  <a:pt x="1566857" y="40562"/>
                </a:cubicBezTo>
                <a:close/>
                <a:moveTo>
                  <a:pt x="376232" y="40562"/>
                </a:moveTo>
                <a:cubicBezTo>
                  <a:pt x="387130" y="40562"/>
                  <a:pt x="396276" y="44347"/>
                  <a:pt x="403669" y="51917"/>
                </a:cubicBezTo>
                <a:cubicBezTo>
                  <a:pt x="411063" y="59487"/>
                  <a:pt x="414759" y="68869"/>
                  <a:pt x="414759" y="80062"/>
                </a:cubicBezTo>
                <a:cubicBezTo>
                  <a:pt x="414759" y="91490"/>
                  <a:pt x="411063" y="100975"/>
                  <a:pt x="403669" y="108516"/>
                </a:cubicBezTo>
                <a:cubicBezTo>
                  <a:pt x="396276" y="116056"/>
                  <a:pt x="387012" y="119827"/>
                  <a:pt x="375878" y="119827"/>
                </a:cubicBezTo>
                <a:cubicBezTo>
                  <a:pt x="363330" y="119827"/>
                  <a:pt x="353580" y="115836"/>
                  <a:pt x="346629" y="107853"/>
                </a:cubicBezTo>
                <a:cubicBezTo>
                  <a:pt x="339677" y="99871"/>
                  <a:pt x="336201" y="90725"/>
                  <a:pt x="336201" y="80415"/>
                </a:cubicBezTo>
                <a:cubicBezTo>
                  <a:pt x="336201" y="68692"/>
                  <a:pt x="339942" y="59119"/>
                  <a:pt x="347424" y="51696"/>
                </a:cubicBezTo>
                <a:cubicBezTo>
                  <a:pt x="354906" y="44273"/>
                  <a:pt x="364508" y="40562"/>
                  <a:pt x="376232" y="40562"/>
                </a:cubicBezTo>
                <a:close/>
                <a:moveTo>
                  <a:pt x="185733" y="40562"/>
                </a:moveTo>
                <a:cubicBezTo>
                  <a:pt x="196631" y="40562"/>
                  <a:pt x="205777" y="44347"/>
                  <a:pt x="213170" y="51917"/>
                </a:cubicBezTo>
                <a:cubicBezTo>
                  <a:pt x="220564" y="59487"/>
                  <a:pt x="224260" y="68869"/>
                  <a:pt x="224260" y="80062"/>
                </a:cubicBezTo>
                <a:cubicBezTo>
                  <a:pt x="224260" y="91490"/>
                  <a:pt x="220564" y="100975"/>
                  <a:pt x="213170" y="108516"/>
                </a:cubicBezTo>
                <a:cubicBezTo>
                  <a:pt x="205777" y="116056"/>
                  <a:pt x="196513" y="119827"/>
                  <a:pt x="185379" y="119827"/>
                </a:cubicBezTo>
                <a:cubicBezTo>
                  <a:pt x="172831" y="119827"/>
                  <a:pt x="163081" y="115836"/>
                  <a:pt x="156130" y="107853"/>
                </a:cubicBezTo>
                <a:cubicBezTo>
                  <a:pt x="149178" y="99871"/>
                  <a:pt x="145703" y="90725"/>
                  <a:pt x="145703" y="80415"/>
                </a:cubicBezTo>
                <a:cubicBezTo>
                  <a:pt x="145703" y="68692"/>
                  <a:pt x="149443" y="59119"/>
                  <a:pt x="156925" y="51696"/>
                </a:cubicBezTo>
                <a:cubicBezTo>
                  <a:pt x="164407" y="44273"/>
                  <a:pt x="174009" y="40562"/>
                  <a:pt x="185733" y="40562"/>
                </a:cubicBezTo>
                <a:close/>
                <a:moveTo>
                  <a:pt x="1768050" y="40385"/>
                </a:moveTo>
                <a:cubicBezTo>
                  <a:pt x="1775296" y="40385"/>
                  <a:pt x="1781290" y="43360"/>
                  <a:pt x="1786033" y="49310"/>
                </a:cubicBezTo>
                <a:cubicBezTo>
                  <a:pt x="1790775" y="55260"/>
                  <a:pt x="1793146" y="62860"/>
                  <a:pt x="1793146" y="72109"/>
                </a:cubicBezTo>
                <a:lnTo>
                  <a:pt x="1793146" y="118236"/>
                </a:lnTo>
                <a:lnTo>
                  <a:pt x="1770171" y="118236"/>
                </a:lnTo>
                <a:lnTo>
                  <a:pt x="1770171" y="75732"/>
                </a:lnTo>
                <a:cubicBezTo>
                  <a:pt x="1770171" y="71372"/>
                  <a:pt x="1768978" y="67690"/>
                  <a:pt x="1766592" y="64686"/>
                </a:cubicBezTo>
                <a:cubicBezTo>
                  <a:pt x="1764206" y="61681"/>
                  <a:pt x="1761305" y="60179"/>
                  <a:pt x="1757888" y="60179"/>
                </a:cubicBezTo>
                <a:cubicBezTo>
                  <a:pt x="1753764" y="60179"/>
                  <a:pt x="1750377" y="62079"/>
                  <a:pt x="1747726" y="65879"/>
                </a:cubicBezTo>
                <a:cubicBezTo>
                  <a:pt x="1745075" y="69679"/>
                  <a:pt x="1743749" y="74583"/>
                  <a:pt x="1743749" y="80592"/>
                </a:cubicBezTo>
                <a:lnTo>
                  <a:pt x="1743749" y="118236"/>
                </a:lnTo>
                <a:lnTo>
                  <a:pt x="1721127" y="118236"/>
                </a:lnTo>
                <a:lnTo>
                  <a:pt x="1721127" y="42241"/>
                </a:lnTo>
                <a:lnTo>
                  <a:pt x="1743749" y="42241"/>
                </a:lnTo>
                <a:lnTo>
                  <a:pt x="1743749" y="51254"/>
                </a:lnTo>
                <a:cubicBezTo>
                  <a:pt x="1751467" y="44008"/>
                  <a:pt x="1759567" y="40385"/>
                  <a:pt x="1768050" y="40385"/>
                </a:cubicBezTo>
                <a:close/>
                <a:moveTo>
                  <a:pt x="1253700" y="40385"/>
                </a:moveTo>
                <a:cubicBezTo>
                  <a:pt x="1260946" y="40385"/>
                  <a:pt x="1266940" y="43360"/>
                  <a:pt x="1271683" y="49310"/>
                </a:cubicBezTo>
                <a:cubicBezTo>
                  <a:pt x="1276425" y="55260"/>
                  <a:pt x="1278796" y="62860"/>
                  <a:pt x="1278796" y="72109"/>
                </a:cubicBezTo>
                <a:lnTo>
                  <a:pt x="1278796" y="118236"/>
                </a:lnTo>
                <a:lnTo>
                  <a:pt x="1255821" y="118236"/>
                </a:lnTo>
                <a:lnTo>
                  <a:pt x="1255821" y="75732"/>
                </a:lnTo>
                <a:cubicBezTo>
                  <a:pt x="1255821" y="71372"/>
                  <a:pt x="1254628" y="67690"/>
                  <a:pt x="1252242" y="64686"/>
                </a:cubicBezTo>
                <a:cubicBezTo>
                  <a:pt x="1249856" y="61681"/>
                  <a:pt x="1246955" y="60179"/>
                  <a:pt x="1243538" y="60179"/>
                </a:cubicBezTo>
                <a:cubicBezTo>
                  <a:pt x="1239414" y="60179"/>
                  <a:pt x="1236027" y="62079"/>
                  <a:pt x="1233376" y="65879"/>
                </a:cubicBezTo>
                <a:cubicBezTo>
                  <a:pt x="1230725" y="69679"/>
                  <a:pt x="1229399" y="74583"/>
                  <a:pt x="1229399" y="80592"/>
                </a:cubicBezTo>
                <a:lnTo>
                  <a:pt x="1229399" y="118236"/>
                </a:lnTo>
                <a:lnTo>
                  <a:pt x="1206777" y="118236"/>
                </a:lnTo>
                <a:lnTo>
                  <a:pt x="1206777" y="42241"/>
                </a:lnTo>
                <a:lnTo>
                  <a:pt x="1229399" y="42241"/>
                </a:lnTo>
                <a:lnTo>
                  <a:pt x="1229399" y="51254"/>
                </a:lnTo>
                <a:cubicBezTo>
                  <a:pt x="1237116" y="44008"/>
                  <a:pt x="1245217" y="40385"/>
                  <a:pt x="1253700" y="40385"/>
                </a:cubicBezTo>
                <a:close/>
                <a:moveTo>
                  <a:pt x="482175" y="40385"/>
                </a:moveTo>
                <a:cubicBezTo>
                  <a:pt x="489421" y="40385"/>
                  <a:pt x="495415" y="43360"/>
                  <a:pt x="500158" y="49310"/>
                </a:cubicBezTo>
                <a:cubicBezTo>
                  <a:pt x="504900" y="55260"/>
                  <a:pt x="507271" y="62860"/>
                  <a:pt x="507271" y="72109"/>
                </a:cubicBezTo>
                <a:lnTo>
                  <a:pt x="507271" y="118236"/>
                </a:lnTo>
                <a:lnTo>
                  <a:pt x="484296" y="118236"/>
                </a:lnTo>
                <a:lnTo>
                  <a:pt x="484296" y="75732"/>
                </a:lnTo>
                <a:cubicBezTo>
                  <a:pt x="484296" y="71372"/>
                  <a:pt x="483103" y="67690"/>
                  <a:pt x="480717" y="64686"/>
                </a:cubicBezTo>
                <a:cubicBezTo>
                  <a:pt x="478331" y="61681"/>
                  <a:pt x="475430" y="60179"/>
                  <a:pt x="472013" y="60179"/>
                </a:cubicBezTo>
                <a:cubicBezTo>
                  <a:pt x="467889" y="60179"/>
                  <a:pt x="464502" y="62079"/>
                  <a:pt x="461851" y="65879"/>
                </a:cubicBezTo>
                <a:cubicBezTo>
                  <a:pt x="459200" y="69679"/>
                  <a:pt x="457874" y="74583"/>
                  <a:pt x="457874" y="80592"/>
                </a:cubicBezTo>
                <a:lnTo>
                  <a:pt x="457874" y="118236"/>
                </a:lnTo>
                <a:lnTo>
                  <a:pt x="435252" y="118236"/>
                </a:lnTo>
                <a:lnTo>
                  <a:pt x="435252" y="42241"/>
                </a:lnTo>
                <a:lnTo>
                  <a:pt x="457874" y="42241"/>
                </a:lnTo>
                <a:lnTo>
                  <a:pt x="457874" y="51254"/>
                </a:lnTo>
                <a:cubicBezTo>
                  <a:pt x="465591" y="44008"/>
                  <a:pt x="473692" y="40385"/>
                  <a:pt x="482175" y="40385"/>
                </a:cubicBezTo>
                <a:close/>
                <a:moveTo>
                  <a:pt x="598470" y="22712"/>
                </a:moveTo>
                <a:lnTo>
                  <a:pt x="592903" y="23065"/>
                </a:lnTo>
                <a:lnTo>
                  <a:pt x="592903" y="52756"/>
                </a:lnTo>
                <a:lnTo>
                  <a:pt x="602623" y="52756"/>
                </a:lnTo>
                <a:cubicBezTo>
                  <a:pt x="606806" y="52756"/>
                  <a:pt x="610385" y="51254"/>
                  <a:pt x="613360" y="48250"/>
                </a:cubicBezTo>
                <a:cubicBezTo>
                  <a:pt x="616335" y="45245"/>
                  <a:pt x="617822" y="41681"/>
                  <a:pt x="617822" y="37557"/>
                </a:cubicBezTo>
                <a:cubicBezTo>
                  <a:pt x="617822" y="32844"/>
                  <a:pt x="616143" y="29192"/>
                  <a:pt x="612786" y="26600"/>
                </a:cubicBezTo>
                <a:cubicBezTo>
                  <a:pt x="609428" y="24008"/>
                  <a:pt x="604656" y="22712"/>
                  <a:pt x="598470" y="22712"/>
                </a:cubicBezTo>
                <a:close/>
                <a:moveTo>
                  <a:pt x="785910" y="16173"/>
                </a:moveTo>
                <a:lnTo>
                  <a:pt x="808532" y="16173"/>
                </a:lnTo>
                <a:lnTo>
                  <a:pt x="808532" y="42241"/>
                </a:lnTo>
                <a:lnTo>
                  <a:pt x="819401" y="42241"/>
                </a:lnTo>
                <a:lnTo>
                  <a:pt x="819401" y="63007"/>
                </a:lnTo>
                <a:lnTo>
                  <a:pt x="808532" y="63007"/>
                </a:lnTo>
                <a:lnTo>
                  <a:pt x="808532" y="118236"/>
                </a:lnTo>
                <a:lnTo>
                  <a:pt x="785910" y="118236"/>
                </a:lnTo>
                <a:lnTo>
                  <a:pt x="785910" y="63007"/>
                </a:lnTo>
                <a:lnTo>
                  <a:pt x="777250" y="63007"/>
                </a:lnTo>
                <a:lnTo>
                  <a:pt x="777250" y="42241"/>
                </a:lnTo>
                <a:lnTo>
                  <a:pt x="785910" y="42241"/>
                </a:lnTo>
                <a:close/>
                <a:moveTo>
                  <a:pt x="242985" y="16173"/>
                </a:moveTo>
                <a:lnTo>
                  <a:pt x="265607" y="16173"/>
                </a:lnTo>
                <a:lnTo>
                  <a:pt x="265607" y="42241"/>
                </a:lnTo>
                <a:lnTo>
                  <a:pt x="276476" y="42241"/>
                </a:lnTo>
                <a:lnTo>
                  <a:pt x="276476" y="63007"/>
                </a:lnTo>
                <a:lnTo>
                  <a:pt x="265607" y="63007"/>
                </a:lnTo>
                <a:lnTo>
                  <a:pt x="265607" y="118236"/>
                </a:lnTo>
                <a:lnTo>
                  <a:pt x="242985" y="118236"/>
                </a:lnTo>
                <a:lnTo>
                  <a:pt x="242985" y="63007"/>
                </a:lnTo>
                <a:lnTo>
                  <a:pt x="234325" y="63007"/>
                </a:lnTo>
                <a:lnTo>
                  <a:pt x="234325" y="42241"/>
                </a:lnTo>
                <a:lnTo>
                  <a:pt x="242985" y="42241"/>
                </a:lnTo>
                <a:close/>
                <a:moveTo>
                  <a:pt x="568425" y="2211"/>
                </a:moveTo>
                <a:lnTo>
                  <a:pt x="608102" y="2211"/>
                </a:lnTo>
                <a:cubicBezTo>
                  <a:pt x="618765" y="2211"/>
                  <a:pt x="627366" y="5318"/>
                  <a:pt x="633905" y="11533"/>
                </a:cubicBezTo>
                <a:cubicBezTo>
                  <a:pt x="640444" y="17748"/>
                  <a:pt x="643714" y="25922"/>
                  <a:pt x="643714" y="36055"/>
                </a:cubicBezTo>
                <a:cubicBezTo>
                  <a:pt x="643714" y="42712"/>
                  <a:pt x="642109" y="49030"/>
                  <a:pt x="638898" y="55010"/>
                </a:cubicBezTo>
                <a:cubicBezTo>
                  <a:pt x="635687" y="60989"/>
                  <a:pt x="630842" y="65452"/>
                  <a:pt x="624362" y="68397"/>
                </a:cubicBezTo>
                <a:cubicBezTo>
                  <a:pt x="617881" y="71343"/>
                  <a:pt x="612344" y="72875"/>
                  <a:pt x="607749" y="72992"/>
                </a:cubicBezTo>
                <a:lnTo>
                  <a:pt x="593257" y="73346"/>
                </a:lnTo>
                <a:lnTo>
                  <a:pt x="593257" y="118236"/>
                </a:lnTo>
                <a:lnTo>
                  <a:pt x="568425" y="118236"/>
                </a:lnTo>
                <a:close/>
                <a:moveTo>
                  <a:pt x="14249" y="2211"/>
                </a:moveTo>
                <a:lnTo>
                  <a:pt x="43965" y="2211"/>
                </a:lnTo>
                <a:lnTo>
                  <a:pt x="65700" y="71755"/>
                </a:lnTo>
                <a:lnTo>
                  <a:pt x="87448" y="2211"/>
                </a:lnTo>
                <a:lnTo>
                  <a:pt x="116108" y="2211"/>
                </a:lnTo>
                <a:lnTo>
                  <a:pt x="131048" y="118236"/>
                </a:lnTo>
                <a:lnTo>
                  <a:pt x="107226" y="118236"/>
                </a:lnTo>
                <a:lnTo>
                  <a:pt x="96982" y="36585"/>
                </a:lnTo>
                <a:lnTo>
                  <a:pt x="71447" y="118236"/>
                </a:lnTo>
                <a:lnTo>
                  <a:pt x="60095" y="118236"/>
                </a:lnTo>
                <a:lnTo>
                  <a:pt x="33888" y="35878"/>
                </a:lnTo>
                <a:lnTo>
                  <a:pt x="24218" y="118236"/>
                </a:lnTo>
                <a:lnTo>
                  <a:pt x="6597" y="118236"/>
                </a:lnTo>
                <a:lnTo>
                  <a:pt x="0" y="118236"/>
                </a:lnTo>
                <a:lnTo>
                  <a:pt x="6597" y="64519"/>
                </a:lnTo>
                <a:close/>
                <a:moveTo>
                  <a:pt x="1476978" y="620"/>
                </a:moveTo>
                <a:cubicBezTo>
                  <a:pt x="1489821" y="620"/>
                  <a:pt x="1500602" y="4655"/>
                  <a:pt x="1509321" y="12726"/>
                </a:cubicBezTo>
                <a:lnTo>
                  <a:pt x="1493768" y="29781"/>
                </a:lnTo>
                <a:cubicBezTo>
                  <a:pt x="1485579" y="24950"/>
                  <a:pt x="1479688" y="22535"/>
                  <a:pt x="1476095" y="22535"/>
                </a:cubicBezTo>
                <a:cubicBezTo>
                  <a:pt x="1473326" y="22535"/>
                  <a:pt x="1470940" y="23580"/>
                  <a:pt x="1468937" y="25671"/>
                </a:cubicBezTo>
                <a:cubicBezTo>
                  <a:pt x="1466934" y="27762"/>
                  <a:pt x="1465932" y="30251"/>
                  <a:pt x="1465932" y="33136"/>
                </a:cubicBezTo>
                <a:cubicBezTo>
                  <a:pt x="1465932" y="38849"/>
                  <a:pt x="1471117" y="43797"/>
                  <a:pt x="1481485" y="47982"/>
                </a:cubicBezTo>
                <a:cubicBezTo>
                  <a:pt x="1489085" y="51224"/>
                  <a:pt x="1494828" y="54156"/>
                  <a:pt x="1498717" y="56777"/>
                </a:cubicBezTo>
                <a:cubicBezTo>
                  <a:pt x="1502605" y="59399"/>
                  <a:pt x="1505860" y="63036"/>
                  <a:pt x="1508481" y="67690"/>
                </a:cubicBezTo>
                <a:cubicBezTo>
                  <a:pt x="1511103" y="72344"/>
                  <a:pt x="1512413" y="77381"/>
                  <a:pt x="1512413" y="82801"/>
                </a:cubicBezTo>
                <a:cubicBezTo>
                  <a:pt x="1512413" y="92757"/>
                  <a:pt x="1508393" y="101417"/>
                  <a:pt x="1500351" y="108781"/>
                </a:cubicBezTo>
                <a:cubicBezTo>
                  <a:pt x="1492310" y="116145"/>
                  <a:pt x="1482811" y="119827"/>
                  <a:pt x="1471853" y="119827"/>
                </a:cubicBezTo>
                <a:cubicBezTo>
                  <a:pt x="1459835" y="119827"/>
                  <a:pt x="1447965" y="114171"/>
                  <a:pt x="1436241" y="102860"/>
                </a:cubicBezTo>
                <a:lnTo>
                  <a:pt x="1452678" y="83685"/>
                </a:lnTo>
                <a:cubicBezTo>
                  <a:pt x="1460041" y="91284"/>
                  <a:pt x="1466934" y="95084"/>
                  <a:pt x="1473355" y="95084"/>
                </a:cubicBezTo>
                <a:cubicBezTo>
                  <a:pt x="1476360" y="95084"/>
                  <a:pt x="1479246" y="93747"/>
                  <a:pt x="1482015" y="91074"/>
                </a:cubicBezTo>
                <a:cubicBezTo>
                  <a:pt x="1484784" y="88400"/>
                  <a:pt x="1486168" y="85594"/>
                  <a:pt x="1486168" y="82656"/>
                </a:cubicBezTo>
                <a:cubicBezTo>
                  <a:pt x="1486168" y="76604"/>
                  <a:pt x="1479777" y="71269"/>
                  <a:pt x="1466993" y="66651"/>
                </a:cubicBezTo>
                <a:cubicBezTo>
                  <a:pt x="1459688" y="63986"/>
                  <a:pt x="1454504" y="61490"/>
                  <a:pt x="1451440" y="59163"/>
                </a:cubicBezTo>
                <a:cubicBezTo>
                  <a:pt x="1448377" y="56836"/>
                  <a:pt x="1445800" y="53449"/>
                  <a:pt x="1443708" y="49001"/>
                </a:cubicBezTo>
                <a:cubicBezTo>
                  <a:pt x="1441617" y="44553"/>
                  <a:pt x="1440571" y="40002"/>
                  <a:pt x="1440571" y="35348"/>
                </a:cubicBezTo>
                <a:cubicBezTo>
                  <a:pt x="1440571" y="25039"/>
                  <a:pt x="1443929" y="16673"/>
                  <a:pt x="1450645" y="10252"/>
                </a:cubicBezTo>
                <a:cubicBezTo>
                  <a:pt x="1457361" y="3831"/>
                  <a:pt x="1466139" y="620"/>
                  <a:pt x="1476978" y="620"/>
                </a:cubicBezTo>
                <a:close/>
                <a:moveTo>
                  <a:pt x="1865067" y="266"/>
                </a:moveTo>
                <a:lnTo>
                  <a:pt x="1887866" y="266"/>
                </a:lnTo>
                <a:lnTo>
                  <a:pt x="1887866" y="118235"/>
                </a:lnTo>
                <a:lnTo>
                  <a:pt x="1865597" y="118235"/>
                </a:lnTo>
                <a:lnTo>
                  <a:pt x="1865597" y="105245"/>
                </a:lnTo>
                <a:lnTo>
                  <a:pt x="1865244" y="105245"/>
                </a:lnTo>
                <a:cubicBezTo>
                  <a:pt x="1858657" y="114730"/>
                  <a:pt x="1850481" y="119472"/>
                  <a:pt x="1840717" y="119472"/>
                </a:cubicBezTo>
                <a:cubicBezTo>
                  <a:pt x="1832012" y="119472"/>
                  <a:pt x="1824586" y="115672"/>
                  <a:pt x="1818439" y="108073"/>
                </a:cubicBezTo>
                <a:cubicBezTo>
                  <a:pt x="1812293" y="100473"/>
                  <a:pt x="1809219" y="91195"/>
                  <a:pt x="1809219" y="80237"/>
                </a:cubicBezTo>
                <a:cubicBezTo>
                  <a:pt x="1809219" y="69280"/>
                  <a:pt x="1812396" y="59928"/>
                  <a:pt x="1818748" y="52181"/>
                </a:cubicBezTo>
                <a:cubicBezTo>
                  <a:pt x="1825100" y="44434"/>
                  <a:pt x="1832717" y="40561"/>
                  <a:pt x="1841599" y="40561"/>
                </a:cubicBezTo>
                <a:cubicBezTo>
                  <a:pt x="1846657" y="40561"/>
                  <a:pt x="1850921" y="41489"/>
                  <a:pt x="1854391" y="43344"/>
                </a:cubicBezTo>
                <a:cubicBezTo>
                  <a:pt x="1857862" y="45200"/>
                  <a:pt x="1861420" y="48219"/>
                  <a:pt x="1865067" y="52402"/>
                </a:cubicBezTo>
                <a:close/>
                <a:moveTo>
                  <a:pt x="1350717" y="266"/>
                </a:moveTo>
                <a:lnTo>
                  <a:pt x="1373516" y="266"/>
                </a:lnTo>
                <a:lnTo>
                  <a:pt x="1373516" y="118235"/>
                </a:lnTo>
                <a:lnTo>
                  <a:pt x="1351247" y="118235"/>
                </a:lnTo>
                <a:lnTo>
                  <a:pt x="1351247" y="105245"/>
                </a:lnTo>
                <a:lnTo>
                  <a:pt x="1350894" y="105245"/>
                </a:lnTo>
                <a:cubicBezTo>
                  <a:pt x="1344307" y="114730"/>
                  <a:pt x="1336131" y="119472"/>
                  <a:pt x="1326367" y="119472"/>
                </a:cubicBezTo>
                <a:cubicBezTo>
                  <a:pt x="1317662" y="119472"/>
                  <a:pt x="1310236" y="115672"/>
                  <a:pt x="1304089" y="108073"/>
                </a:cubicBezTo>
                <a:cubicBezTo>
                  <a:pt x="1297943" y="100473"/>
                  <a:pt x="1294869" y="91195"/>
                  <a:pt x="1294869" y="80237"/>
                </a:cubicBezTo>
                <a:cubicBezTo>
                  <a:pt x="1294869" y="69280"/>
                  <a:pt x="1298046" y="59928"/>
                  <a:pt x="1304398" y="52181"/>
                </a:cubicBezTo>
                <a:cubicBezTo>
                  <a:pt x="1310750" y="44434"/>
                  <a:pt x="1318367" y="40561"/>
                  <a:pt x="1327249" y="40561"/>
                </a:cubicBezTo>
                <a:cubicBezTo>
                  <a:pt x="1332307" y="40561"/>
                  <a:pt x="1336571" y="41489"/>
                  <a:pt x="1340041" y="43344"/>
                </a:cubicBezTo>
                <a:cubicBezTo>
                  <a:pt x="1343512" y="45200"/>
                  <a:pt x="1347070" y="48219"/>
                  <a:pt x="1350717" y="52402"/>
                </a:cubicBezTo>
                <a:close/>
                <a:moveTo>
                  <a:pt x="674367" y="0"/>
                </a:moveTo>
                <a:cubicBezTo>
                  <a:pt x="678255" y="0"/>
                  <a:pt x="681583" y="1389"/>
                  <a:pt x="684352" y="4167"/>
                </a:cubicBezTo>
                <a:cubicBezTo>
                  <a:pt x="687121" y="6944"/>
                  <a:pt x="688506" y="10254"/>
                  <a:pt x="688506" y="14095"/>
                </a:cubicBezTo>
                <a:cubicBezTo>
                  <a:pt x="688506" y="17995"/>
                  <a:pt x="687121" y="21334"/>
                  <a:pt x="684352" y="24111"/>
                </a:cubicBezTo>
                <a:cubicBezTo>
                  <a:pt x="681583" y="26889"/>
                  <a:pt x="678255" y="28278"/>
                  <a:pt x="674367" y="28278"/>
                </a:cubicBezTo>
                <a:cubicBezTo>
                  <a:pt x="670479" y="28278"/>
                  <a:pt x="667150" y="26889"/>
                  <a:pt x="664381" y="24111"/>
                </a:cubicBezTo>
                <a:cubicBezTo>
                  <a:pt x="661612" y="21334"/>
                  <a:pt x="660228" y="17995"/>
                  <a:pt x="660228" y="14095"/>
                </a:cubicBezTo>
                <a:cubicBezTo>
                  <a:pt x="660228" y="10254"/>
                  <a:pt x="661612" y="6944"/>
                  <a:pt x="664381" y="4167"/>
                </a:cubicBezTo>
                <a:cubicBezTo>
                  <a:pt x="667150" y="1389"/>
                  <a:pt x="670479" y="0"/>
                  <a:pt x="674367" y="0"/>
                </a:cubicBezTo>
                <a:close/>
                <a:moveTo>
                  <a:pt x="302892" y="0"/>
                </a:moveTo>
                <a:cubicBezTo>
                  <a:pt x="306780" y="0"/>
                  <a:pt x="310108" y="1389"/>
                  <a:pt x="312877" y="4167"/>
                </a:cubicBezTo>
                <a:cubicBezTo>
                  <a:pt x="315646" y="6944"/>
                  <a:pt x="317031" y="10254"/>
                  <a:pt x="317031" y="14095"/>
                </a:cubicBezTo>
                <a:cubicBezTo>
                  <a:pt x="317031" y="17995"/>
                  <a:pt x="315646" y="21334"/>
                  <a:pt x="312877" y="24111"/>
                </a:cubicBezTo>
                <a:cubicBezTo>
                  <a:pt x="310108" y="26889"/>
                  <a:pt x="306780" y="28278"/>
                  <a:pt x="302892" y="28278"/>
                </a:cubicBezTo>
                <a:cubicBezTo>
                  <a:pt x="299004" y="28278"/>
                  <a:pt x="295675" y="26889"/>
                  <a:pt x="292906" y="24111"/>
                </a:cubicBezTo>
                <a:cubicBezTo>
                  <a:pt x="290138" y="21334"/>
                  <a:pt x="288753" y="17995"/>
                  <a:pt x="288753" y="14095"/>
                </a:cubicBezTo>
                <a:cubicBezTo>
                  <a:pt x="288753" y="10254"/>
                  <a:pt x="290138" y="6944"/>
                  <a:pt x="292906" y="4167"/>
                </a:cubicBezTo>
                <a:cubicBezTo>
                  <a:pt x="295675" y="1389"/>
                  <a:pt x="299004" y="0"/>
                  <a:pt x="302892" y="0"/>
                </a:cubicBezTo>
                <a:close/>
              </a:path>
            </a:pathLst>
          </a:custGeom>
          <a:solidFill>
            <a:srgbClr val="9467BD">
              <a:alpha val="50000"/>
            </a:srgbClr>
          </a:solidFill>
          <a:ln>
            <a:solidFill>
              <a:srgbClr val="9264B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D097128-C4D1-410A-9620-296377121F81}"/>
              </a:ext>
            </a:extLst>
          </p:cNvPr>
          <p:cNvSpPr/>
          <p:nvPr/>
        </p:nvSpPr>
        <p:spPr>
          <a:xfrm>
            <a:off x="10087470" y="4801799"/>
            <a:ext cx="290484" cy="332058"/>
          </a:xfrm>
          <a:prstGeom prst="ellipse">
            <a:avLst/>
          </a:prstGeom>
          <a:solidFill>
            <a:srgbClr val="F6CECE">
              <a:alpha val="52157"/>
            </a:srgbClr>
          </a:solidFill>
          <a:ln>
            <a:solidFill>
              <a:srgbClr val="D62728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27899AF4-E29F-4CB1-A282-DEDE55A1013D}"/>
              </a:ext>
            </a:extLst>
          </p:cNvPr>
          <p:cNvSpPr/>
          <p:nvPr/>
        </p:nvSpPr>
        <p:spPr>
          <a:xfrm>
            <a:off x="10447618" y="4866531"/>
            <a:ext cx="842148" cy="215610"/>
          </a:xfrm>
          <a:custGeom>
            <a:avLst/>
            <a:gdLst>
              <a:gd name="connsiteX0" fmla="*/ 723239 w 842148"/>
              <a:gd name="connsiteY0" fmla="*/ 90036 h 215610"/>
              <a:gd name="connsiteX1" fmla="*/ 707291 w 842148"/>
              <a:gd name="connsiteY1" fmla="*/ 97633 h 215610"/>
              <a:gd name="connsiteX2" fmla="*/ 700887 w 842148"/>
              <a:gd name="connsiteY2" fmla="*/ 116783 h 215610"/>
              <a:gd name="connsiteX3" fmla="*/ 706977 w 842148"/>
              <a:gd name="connsiteY3" fmla="*/ 134175 h 215610"/>
              <a:gd name="connsiteX4" fmla="*/ 722988 w 842148"/>
              <a:gd name="connsiteY4" fmla="*/ 140768 h 215610"/>
              <a:gd name="connsiteX5" fmla="*/ 739313 w 842148"/>
              <a:gd name="connsiteY5" fmla="*/ 133171 h 215610"/>
              <a:gd name="connsiteX6" fmla="*/ 746093 w 842148"/>
              <a:gd name="connsiteY6" fmla="*/ 114774 h 215610"/>
              <a:gd name="connsiteX7" fmla="*/ 739313 w 842148"/>
              <a:gd name="connsiteY7" fmla="*/ 97382 h 215610"/>
              <a:gd name="connsiteX8" fmla="*/ 723239 w 842148"/>
              <a:gd name="connsiteY8" fmla="*/ 90036 h 215610"/>
              <a:gd name="connsiteX9" fmla="*/ 464701 w 842148"/>
              <a:gd name="connsiteY9" fmla="*/ 90036 h 215610"/>
              <a:gd name="connsiteX10" fmla="*/ 448879 w 842148"/>
              <a:gd name="connsiteY10" fmla="*/ 97508 h 215610"/>
              <a:gd name="connsiteX11" fmla="*/ 442349 w 842148"/>
              <a:gd name="connsiteY11" fmla="*/ 115779 h 215610"/>
              <a:gd name="connsiteX12" fmla="*/ 449193 w 842148"/>
              <a:gd name="connsiteY12" fmla="*/ 133610 h 215610"/>
              <a:gd name="connsiteX13" fmla="*/ 465832 w 842148"/>
              <a:gd name="connsiteY13" fmla="*/ 141019 h 215610"/>
              <a:gd name="connsiteX14" fmla="*/ 481528 w 842148"/>
              <a:gd name="connsiteY14" fmla="*/ 133987 h 215610"/>
              <a:gd name="connsiteX15" fmla="*/ 487681 w 842148"/>
              <a:gd name="connsiteY15" fmla="*/ 115779 h 215610"/>
              <a:gd name="connsiteX16" fmla="*/ 480900 w 842148"/>
              <a:gd name="connsiteY16" fmla="*/ 97633 h 215610"/>
              <a:gd name="connsiteX17" fmla="*/ 464701 w 842148"/>
              <a:gd name="connsiteY17" fmla="*/ 90036 h 215610"/>
              <a:gd name="connsiteX18" fmla="*/ 214038 w 842148"/>
              <a:gd name="connsiteY18" fmla="*/ 87021 h 215610"/>
              <a:gd name="connsiteX19" fmla="*/ 196960 w 842148"/>
              <a:gd name="connsiteY19" fmla="*/ 94681 h 215610"/>
              <a:gd name="connsiteX20" fmla="*/ 189802 w 842148"/>
              <a:gd name="connsiteY20" fmla="*/ 113015 h 215610"/>
              <a:gd name="connsiteX21" fmla="*/ 196897 w 842148"/>
              <a:gd name="connsiteY21" fmla="*/ 132856 h 215610"/>
              <a:gd name="connsiteX22" fmla="*/ 214038 w 842148"/>
              <a:gd name="connsiteY22" fmla="*/ 141018 h 215610"/>
              <a:gd name="connsiteX23" fmla="*/ 230739 w 842148"/>
              <a:gd name="connsiteY23" fmla="*/ 133044 h 215610"/>
              <a:gd name="connsiteX24" fmla="*/ 237897 w 842148"/>
              <a:gd name="connsiteY24" fmla="*/ 114271 h 215610"/>
              <a:gd name="connsiteX25" fmla="*/ 230739 w 842148"/>
              <a:gd name="connsiteY25" fmla="*/ 95183 h 215610"/>
              <a:gd name="connsiteX26" fmla="*/ 214038 w 842148"/>
              <a:gd name="connsiteY26" fmla="*/ 87021 h 215610"/>
              <a:gd name="connsiteX27" fmla="*/ 543301 w 842148"/>
              <a:gd name="connsiteY27" fmla="*/ 60024 h 215610"/>
              <a:gd name="connsiteX28" fmla="*/ 575448 w 842148"/>
              <a:gd name="connsiteY28" fmla="*/ 60024 h 215610"/>
              <a:gd name="connsiteX29" fmla="*/ 575448 w 842148"/>
              <a:gd name="connsiteY29" fmla="*/ 168017 h 215610"/>
              <a:gd name="connsiteX30" fmla="*/ 543301 w 842148"/>
              <a:gd name="connsiteY30" fmla="*/ 168017 h 215610"/>
              <a:gd name="connsiteX31" fmla="*/ 714449 w 842148"/>
              <a:gd name="connsiteY31" fmla="*/ 57889 h 215610"/>
              <a:gd name="connsiteX32" fmla="*/ 731150 w 842148"/>
              <a:gd name="connsiteY32" fmla="*/ 62033 h 215610"/>
              <a:gd name="connsiteX33" fmla="*/ 746847 w 842148"/>
              <a:gd name="connsiteY33" fmla="*/ 75218 h 215610"/>
              <a:gd name="connsiteX34" fmla="*/ 746847 w 842148"/>
              <a:gd name="connsiteY34" fmla="*/ 60275 h 215610"/>
              <a:gd name="connsiteX35" fmla="*/ 778994 w 842148"/>
              <a:gd name="connsiteY35" fmla="*/ 60275 h 215610"/>
              <a:gd name="connsiteX36" fmla="*/ 778994 w 842148"/>
              <a:gd name="connsiteY36" fmla="*/ 168017 h 215610"/>
              <a:gd name="connsiteX37" fmla="*/ 746847 w 842148"/>
              <a:gd name="connsiteY37" fmla="*/ 168017 h 215610"/>
              <a:gd name="connsiteX38" fmla="*/ 746847 w 842148"/>
              <a:gd name="connsiteY38" fmla="*/ 149558 h 215610"/>
              <a:gd name="connsiteX39" fmla="*/ 746345 w 842148"/>
              <a:gd name="connsiteY39" fmla="*/ 149558 h 215610"/>
              <a:gd name="connsiteX40" fmla="*/ 731150 w 842148"/>
              <a:gd name="connsiteY40" fmla="*/ 165192 h 215610"/>
              <a:gd name="connsiteX41" fmla="*/ 712189 w 842148"/>
              <a:gd name="connsiteY41" fmla="*/ 170026 h 215610"/>
              <a:gd name="connsiteX42" fmla="*/ 679916 w 842148"/>
              <a:gd name="connsiteY42" fmla="*/ 153702 h 215610"/>
              <a:gd name="connsiteX43" fmla="*/ 666605 w 842148"/>
              <a:gd name="connsiteY43" fmla="*/ 114021 h 215610"/>
              <a:gd name="connsiteX44" fmla="*/ 680795 w 842148"/>
              <a:gd name="connsiteY44" fmla="*/ 74402 h 215610"/>
              <a:gd name="connsiteX45" fmla="*/ 714449 w 842148"/>
              <a:gd name="connsiteY45" fmla="*/ 57889 h 215610"/>
              <a:gd name="connsiteX46" fmla="*/ 474747 w 842148"/>
              <a:gd name="connsiteY46" fmla="*/ 57889 h 215610"/>
              <a:gd name="connsiteX47" fmla="*/ 507710 w 842148"/>
              <a:gd name="connsiteY47" fmla="*/ 74842 h 215610"/>
              <a:gd name="connsiteX48" fmla="*/ 521335 w 842148"/>
              <a:gd name="connsiteY48" fmla="*/ 116030 h 215610"/>
              <a:gd name="connsiteX49" fmla="*/ 508087 w 842148"/>
              <a:gd name="connsiteY49" fmla="*/ 154141 h 215610"/>
              <a:gd name="connsiteX50" fmla="*/ 476631 w 842148"/>
              <a:gd name="connsiteY50" fmla="*/ 170026 h 215610"/>
              <a:gd name="connsiteX51" fmla="*/ 457920 w 842148"/>
              <a:gd name="connsiteY51" fmla="*/ 165380 h 215610"/>
              <a:gd name="connsiteX52" fmla="*/ 442349 w 842148"/>
              <a:gd name="connsiteY52" fmla="*/ 150562 h 215610"/>
              <a:gd name="connsiteX53" fmla="*/ 441847 w 842148"/>
              <a:gd name="connsiteY53" fmla="*/ 150562 h 215610"/>
              <a:gd name="connsiteX54" fmla="*/ 441847 w 842148"/>
              <a:gd name="connsiteY54" fmla="*/ 215610 h 215610"/>
              <a:gd name="connsiteX55" fmla="*/ 409198 w 842148"/>
              <a:gd name="connsiteY55" fmla="*/ 215610 h 215610"/>
              <a:gd name="connsiteX56" fmla="*/ 409198 w 842148"/>
              <a:gd name="connsiteY56" fmla="*/ 60275 h 215610"/>
              <a:gd name="connsiteX57" fmla="*/ 441345 w 842148"/>
              <a:gd name="connsiteY57" fmla="*/ 60275 h 215610"/>
              <a:gd name="connsiteX58" fmla="*/ 441345 w 842148"/>
              <a:gd name="connsiteY58" fmla="*/ 75972 h 215610"/>
              <a:gd name="connsiteX59" fmla="*/ 441847 w 842148"/>
              <a:gd name="connsiteY59" fmla="*/ 75972 h 215610"/>
              <a:gd name="connsiteX60" fmla="*/ 456476 w 842148"/>
              <a:gd name="connsiteY60" fmla="*/ 62221 h 215610"/>
              <a:gd name="connsiteX61" fmla="*/ 474747 w 842148"/>
              <a:gd name="connsiteY61" fmla="*/ 57889 h 215610"/>
              <a:gd name="connsiteX62" fmla="*/ 336086 w 842148"/>
              <a:gd name="connsiteY62" fmla="*/ 57889 h 215610"/>
              <a:gd name="connsiteX63" fmla="*/ 373633 w 842148"/>
              <a:gd name="connsiteY63" fmla="*/ 75218 h 215610"/>
              <a:gd name="connsiteX64" fmla="*/ 351783 w 842148"/>
              <a:gd name="connsiteY64" fmla="*/ 88529 h 215610"/>
              <a:gd name="connsiteX65" fmla="*/ 334122 w 842148"/>
              <a:gd name="connsiteY65" fmla="*/ 78985 h 215610"/>
              <a:gd name="connsiteX66" fmla="*/ 327184 w 842148"/>
              <a:gd name="connsiteY66" fmla="*/ 81241 h 215610"/>
              <a:gd name="connsiteX67" fmla="*/ 324282 w 842148"/>
              <a:gd name="connsiteY67" fmla="*/ 86755 h 215610"/>
              <a:gd name="connsiteX68" fmla="*/ 327636 w 842148"/>
              <a:gd name="connsiteY68" fmla="*/ 94401 h 215610"/>
              <a:gd name="connsiteX69" fmla="*/ 345468 w 842148"/>
              <a:gd name="connsiteY69" fmla="*/ 101759 h 215610"/>
              <a:gd name="connsiteX70" fmla="*/ 368296 w 842148"/>
              <a:gd name="connsiteY70" fmla="*/ 114523 h 215610"/>
              <a:gd name="connsiteX71" fmla="*/ 376646 w 842148"/>
              <a:gd name="connsiteY71" fmla="*/ 136122 h 215610"/>
              <a:gd name="connsiteX72" fmla="*/ 364089 w 842148"/>
              <a:gd name="connsiteY72" fmla="*/ 160043 h 215610"/>
              <a:gd name="connsiteX73" fmla="*/ 333951 w 842148"/>
              <a:gd name="connsiteY73" fmla="*/ 170026 h 215610"/>
              <a:gd name="connsiteX74" fmla="*/ 310155 w 842148"/>
              <a:gd name="connsiteY74" fmla="*/ 163371 h 215610"/>
              <a:gd name="connsiteX75" fmla="*/ 290000 w 842148"/>
              <a:gd name="connsiteY75" fmla="*/ 143028 h 215610"/>
              <a:gd name="connsiteX76" fmla="*/ 315994 w 842148"/>
              <a:gd name="connsiteY76" fmla="*/ 131224 h 215610"/>
              <a:gd name="connsiteX77" fmla="*/ 334202 w 842148"/>
              <a:gd name="connsiteY77" fmla="*/ 146419 h 215610"/>
              <a:gd name="connsiteX78" fmla="*/ 341862 w 842148"/>
              <a:gd name="connsiteY78" fmla="*/ 143665 h 215610"/>
              <a:gd name="connsiteX79" fmla="*/ 345253 w 842148"/>
              <a:gd name="connsiteY79" fmla="*/ 137405 h 215610"/>
              <a:gd name="connsiteX80" fmla="*/ 341360 w 842148"/>
              <a:gd name="connsiteY80" fmla="*/ 130570 h 215610"/>
              <a:gd name="connsiteX81" fmla="*/ 335584 w 842148"/>
              <a:gd name="connsiteY81" fmla="*/ 128242 h 215610"/>
              <a:gd name="connsiteX82" fmla="*/ 326542 w 842148"/>
              <a:gd name="connsiteY82" fmla="*/ 124718 h 215610"/>
              <a:gd name="connsiteX83" fmla="*/ 294144 w 842148"/>
              <a:gd name="connsiteY83" fmla="*/ 90413 h 215610"/>
              <a:gd name="connsiteX84" fmla="*/ 305760 w 842148"/>
              <a:gd name="connsiteY84" fmla="*/ 66993 h 215610"/>
              <a:gd name="connsiteX85" fmla="*/ 336086 w 842148"/>
              <a:gd name="connsiteY85" fmla="*/ 57889 h 215610"/>
              <a:gd name="connsiteX86" fmla="*/ 214791 w 842148"/>
              <a:gd name="connsiteY86" fmla="*/ 57637 h 215610"/>
              <a:gd name="connsiteX87" fmla="*/ 253782 w 842148"/>
              <a:gd name="connsiteY87" fmla="*/ 73773 h 215610"/>
              <a:gd name="connsiteX88" fmla="*/ 269541 w 842148"/>
              <a:gd name="connsiteY88" fmla="*/ 113768 h 215610"/>
              <a:gd name="connsiteX89" fmla="*/ 253782 w 842148"/>
              <a:gd name="connsiteY89" fmla="*/ 154203 h 215610"/>
              <a:gd name="connsiteX90" fmla="*/ 214289 w 842148"/>
              <a:gd name="connsiteY90" fmla="*/ 170277 h 215610"/>
              <a:gd name="connsiteX91" fmla="*/ 172724 w 842148"/>
              <a:gd name="connsiteY91" fmla="*/ 153261 h 215610"/>
              <a:gd name="connsiteX92" fmla="*/ 157906 w 842148"/>
              <a:gd name="connsiteY92" fmla="*/ 114271 h 215610"/>
              <a:gd name="connsiteX93" fmla="*/ 173854 w 842148"/>
              <a:gd name="connsiteY93" fmla="*/ 73459 h 215610"/>
              <a:gd name="connsiteX94" fmla="*/ 214791 w 842148"/>
              <a:gd name="connsiteY94" fmla="*/ 57637 h 215610"/>
              <a:gd name="connsiteX95" fmla="*/ 608469 w 842148"/>
              <a:gd name="connsiteY95" fmla="*/ 22980 h 215610"/>
              <a:gd name="connsiteX96" fmla="*/ 640616 w 842148"/>
              <a:gd name="connsiteY96" fmla="*/ 22980 h 215610"/>
              <a:gd name="connsiteX97" fmla="*/ 640616 w 842148"/>
              <a:gd name="connsiteY97" fmla="*/ 60024 h 215610"/>
              <a:gd name="connsiteX98" fmla="*/ 656062 w 842148"/>
              <a:gd name="connsiteY98" fmla="*/ 60024 h 215610"/>
              <a:gd name="connsiteX99" fmla="*/ 656062 w 842148"/>
              <a:gd name="connsiteY99" fmla="*/ 89534 h 215610"/>
              <a:gd name="connsiteX100" fmla="*/ 640616 w 842148"/>
              <a:gd name="connsiteY100" fmla="*/ 89534 h 215610"/>
              <a:gd name="connsiteX101" fmla="*/ 640616 w 842148"/>
              <a:gd name="connsiteY101" fmla="*/ 168017 h 215610"/>
              <a:gd name="connsiteX102" fmla="*/ 608469 w 842148"/>
              <a:gd name="connsiteY102" fmla="*/ 168017 h 215610"/>
              <a:gd name="connsiteX103" fmla="*/ 608469 w 842148"/>
              <a:gd name="connsiteY103" fmla="*/ 89534 h 215610"/>
              <a:gd name="connsiteX104" fmla="*/ 596163 w 842148"/>
              <a:gd name="connsiteY104" fmla="*/ 89534 h 215610"/>
              <a:gd name="connsiteX105" fmla="*/ 596163 w 842148"/>
              <a:gd name="connsiteY105" fmla="*/ 60024 h 215610"/>
              <a:gd name="connsiteX106" fmla="*/ 608469 w 842148"/>
              <a:gd name="connsiteY106" fmla="*/ 60024 h 215610"/>
              <a:gd name="connsiteX107" fmla="*/ 0 w 842148"/>
              <a:gd name="connsiteY107" fmla="*/ 3138 h 215610"/>
              <a:gd name="connsiteX108" fmla="*/ 35537 w 842148"/>
              <a:gd name="connsiteY108" fmla="*/ 3138 h 215610"/>
              <a:gd name="connsiteX109" fmla="*/ 35537 w 842148"/>
              <a:gd name="connsiteY109" fmla="*/ 66678 h 215610"/>
              <a:gd name="connsiteX110" fmla="*/ 93929 w 842148"/>
              <a:gd name="connsiteY110" fmla="*/ 66678 h 215610"/>
              <a:gd name="connsiteX111" fmla="*/ 93929 w 842148"/>
              <a:gd name="connsiteY111" fmla="*/ 3138 h 215610"/>
              <a:gd name="connsiteX112" fmla="*/ 129466 w 842148"/>
              <a:gd name="connsiteY112" fmla="*/ 3138 h 215610"/>
              <a:gd name="connsiteX113" fmla="*/ 129466 w 842148"/>
              <a:gd name="connsiteY113" fmla="*/ 168016 h 215610"/>
              <a:gd name="connsiteX114" fmla="*/ 93929 w 842148"/>
              <a:gd name="connsiteY114" fmla="*/ 168016 h 215610"/>
              <a:gd name="connsiteX115" fmla="*/ 93929 w 842148"/>
              <a:gd name="connsiteY115" fmla="*/ 102467 h 215610"/>
              <a:gd name="connsiteX116" fmla="*/ 35537 w 842148"/>
              <a:gd name="connsiteY116" fmla="*/ 102467 h 215610"/>
              <a:gd name="connsiteX117" fmla="*/ 35537 w 842148"/>
              <a:gd name="connsiteY117" fmla="*/ 168016 h 215610"/>
              <a:gd name="connsiteX118" fmla="*/ 0 w 842148"/>
              <a:gd name="connsiteY118" fmla="*/ 168016 h 215610"/>
              <a:gd name="connsiteX119" fmla="*/ 810001 w 842148"/>
              <a:gd name="connsiteY119" fmla="*/ 376 h 215610"/>
              <a:gd name="connsiteX120" fmla="*/ 842148 w 842148"/>
              <a:gd name="connsiteY120" fmla="*/ 376 h 215610"/>
              <a:gd name="connsiteX121" fmla="*/ 842148 w 842148"/>
              <a:gd name="connsiteY121" fmla="*/ 168017 h 215610"/>
              <a:gd name="connsiteX122" fmla="*/ 810001 w 842148"/>
              <a:gd name="connsiteY122" fmla="*/ 168017 h 215610"/>
              <a:gd name="connsiteX123" fmla="*/ 559249 w 842148"/>
              <a:gd name="connsiteY123" fmla="*/ 0 h 215610"/>
              <a:gd name="connsiteX124" fmla="*/ 573439 w 842148"/>
              <a:gd name="connsiteY124" fmla="*/ 5920 h 215610"/>
              <a:gd name="connsiteX125" fmla="*/ 579341 w 842148"/>
              <a:gd name="connsiteY125" fmla="*/ 20029 h 215610"/>
              <a:gd name="connsiteX126" fmla="*/ 573439 w 842148"/>
              <a:gd name="connsiteY126" fmla="*/ 34263 h 215610"/>
              <a:gd name="connsiteX127" fmla="*/ 559249 w 842148"/>
              <a:gd name="connsiteY127" fmla="*/ 40183 h 215610"/>
              <a:gd name="connsiteX128" fmla="*/ 545059 w 842148"/>
              <a:gd name="connsiteY128" fmla="*/ 34263 h 215610"/>
              <a:gd name="connsiteX129" fmla="*/ 539157 w 842148"/>
              <a:gd name="connsiteY129" fmla="*/ 20029 h 215610"/>
              <a:gd name="connsiteX130" fmla="*/ 545059 w 842148"/>
              <a:gd name="connsiteY130" fmla="*/ 5920 h 215610"/>
              <a:gd name="connsiteX131" fmla="*/ 559249 w 842148"/>
              <a:gd name="connsiteY131" fmla="*/ 0 h 21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842148" h="215610">
                <a:moveTo>
                  <a:pt x="723239" y="90036"/>
                </a:moveTo>
                <a:cubicBezTo>
                  <a:pt x="716877" y="90036"/>
                  <a:pt x="711561" y="92568"/>
                  <a:pt x="707291" y="97633"/>
                </a:cubicBezTo>
                <a:cubicBezTo>
                  <a:pt x="703022" y="102698"/>
                  <a:pt x="700887" y="109081"/>
                  <a:pt x="700887" y="116783"/>
                </a:cubicBezTo>
                <a:cubicBezTo>
                  <a:pt x="700887" y="123983"/>
                  <a:pt x="702917" y="129780"/>
                  <a:pt x="706977" y="134175"/>
                </a:cubicBezTo>
                <a:cubicBezTo>
                  <a:pt x="711037" y="138570"/>
                  <a:pt x="716375" y="140768"/>
                  <a:pt x="722988" y="140768"/>
                </a:cubicBezTo>
                <a:cubicBezTo>
                  <a:pt x="729350" y="140768"/>
                  <a:pt x="734792" y="138235"/>
                  <a:pt x="739313" y="133171"/>
                </a:cubicBezTo>
                <a:cubicBezTo>
                  <a:pt x="743833" y="128106"/>
                  <a:pt x="746093" y="121974"/>
                  <a:pt x="746093" y="114774"/>
                </a:cubicBezTo>
                <a:cubicBezTo>
                  <a:pt x="746093" y="108077"/>
                  <a:pt x="743833" y="102279"/>
                  <a:pt x="739313" y="97382"/>
                </a:cubicBezTo>
                <a:cubicBezTo>
                  <a:pt x="734792" y="92485"/>
                  <a:pt x="729434" y="90036"/>
                  <a:pt x="723239" y="90036"/>
                </a:cubicBezTo>
                <a:close/>
                <a:moveTo>
                  <a:pt x="464701" y="90036"/>
                </a:moveTo>
                <a:cubicBezTo>
                  <a:pt x="458506" y="90036"/>
                  <a:pt x="453232" y="92526"/>
                  <a:pt x="448879" y="97508"/>
                </a:cubicBezTo>
                <a:cubicBezTo>
                  <a:pt x="444526" y="102489"/>
                  <a:pt x="442349" y="108579"/>
                  <a:pt x="442349" y="115779"/>
                </a:cubicBezTo>
                <a:cubicBezTo>
                  <a:pt x="442349" y="122727"/>
                  <a:pt x="444631" y="128671"/>
                  <a:pt x="449193" y="133610"/>
                </a:cubicBezTo>
                <a:cubicBezTo>
                  <a:pt x="453756" y="138549"/>
                  <a:pt x="459302" y="141019"/>
                  <a:pt x="465832" y="141019"/>
                </a:cubicBezTo>
                <a:cubicBezTo>
                  <a:pt x="472194" y="141019"/>
                  <a:pt x="477426" y="138675"/>
                  <a:pt x="481528" y="133987"/>
                </a:cubicBezTo>
                <a:cubicBezTo>
                  <a:pt x="485630" y="129299"/>
                  <a:pt x="487681" y="123229"/>
                  <a:pt x="487681" y="115779"/>
                </a:cubicBezTo>
                <a:cubicBezTo>
                  <a:pt x="487681" y="108746"/>
                  <a:pt x="485421" y="102698"/>
                  <a:pt x="480900" y="97633"/>
                </a:cubicBezTo>
                <a:cubicBezTo>
                  <a:pt x="476380" y="92568"/>
                  <a:pt x="470980" y="90036"/>
                  <a:pt x="464701" y="90036"/>
                </a:cubicBezTo>
                <a:close/>
                <a:moveTo>
                  <a:pt x="214038" y="87021"/>
                </a:moveTo>
                <a:cubicBezTo>
                  <a:pt x="207424" y="87021"/>
                  <a:pt x="201731" y="89575"/>
                  <a:pt x="196960" y="94681"/>
                </a:cubicBezTo>
                <a:cubicBezTo>
                  <a:pt x="192188" y="99788"/>
                  <a:pt x="189802" y="105899"/>
                  <a:pt x="189802" y="113015"/>
                </a:cubicBezTo>
                <a:cubicBezTo>
                  <a:pt x="189802" y="120801"/>
                  <a:pt x="192167" y="127414"/>
                  <a:pt x="196897" y="132856"/>
                </a:cubicBezTo>
                <a:cubicBezTo>
                  <a:pt x="201627" y="138297"/>
                  <a:pt x="207340" y="141018"/>
                  <a:pt x="214038" y="141018"/>
                </a:cubicBezTo>
                <a:cubicBezTo>
                  <a:pt x="220400" y="141018"/>
                  <a:pt x="225967" y="138360"/>
                  <a:pt x="230739" y="133044"/>
                </a:cubicBezTo>
                <a:cubicBezTo>
                  <a:pt x="235511" y="127728"/>
                  <a:pt x="237897" y="121470"/>
                  <a:pt x="237897" y="114271"/>
                </a:cubicBezTo>
                <a:cubicBezTo>
                  <a:pt x="237897" y="106987"/>
                  <a:pt x="235511" y="100625"/>
                  <a:pt x="230739" y="95183"/>
                </a:cubicBezTo>
                <a:cubicBezTo>
                  <a:pt x="225967" y="89742"/>
                  <a:pt x="220400" y="87021"/>
                  <a:pt x="214038" y="87021"/>
                </a:cubicBezTo>
                <a:close/>
                <a:moveTo>
                  <a:pt x="543301" y="60024"/>
                </a:moveTo>
                <a:lnTo>
                  <a:pt x="575448" y="60024"/>
                </a:lnTo>
                <a:lnTo>
                  <a:pt x="575448" y="168017"/>
                </a:lnTo>
                <a:lnTo>
                  <a:pt x="543301" y="168017"/>
                </a:lnTo>
                <a:close/>
                <a:moveTo>
                  <a:pt x="714449" y="57889"/>
                </a:moveTo>
                <a:cubicBezTo>
                  <a:pt x="720644" y="57889"/>
                  <a:pt x="726211" y="59270"/>
                  <a:pt x="731150" y="62033"/>
                </a:cubicBezTo>
                <a:cubicBezTo>
                  <a:pt x="736089" y="64796"/>
                  <a:pt x="741322" y="69191"/>
                  <a:pt x="746847" y="75218"/>
                </a:cubicBezTo>
                <a:lnTo>
                  <a:pt x="746847" y="60275"/>
                </a:lnTo>
                <a:lnTo>
                  <a:pt x="778994" y="60275"/>
                </a:lnTo>
                <a:lnTo>
                  <a:pt x="778994" y="168017"/>
                </a:lnTo>
                <a:lnTo>
                  <a:pt x="746847" y="168017"/>
                </a:lnTo>
                <a:lnTo>
                  <a:pt x="746847" y="149558"/>
                </a:lnTo>
                <a:lnTo>
                  <a:pt x="746345" y="149558"/>
                </a:lnTo>
                <a:cubicBezTo>
                  <a:pt x="741322" y="156757"/>
                  <a:pt x="736257" y="161969"/>
                  <a:pt x="731150" y="165192"/>
                </a:cubicBezTo>
                <a:cubicBezTo>
                  <a:pt x="726044" y="168415"/>
                  <a:pt x="719723" y="170026"/>
                  <a:pt x="712189" y="170026"/>
                </a:cubicBezTo>
                <a:cubicBezTo>
                  <a:pt x="699547" y="170026"/>
                  <a:pt x="688790" y="164585"/>
                  <a:pt x="679916" y="153702"/>
                </a:cubicBezTo>
                <a:cubicBezTo>
                  <a:pt x="671042" y="142819"/>
                  <a:pt x="666605" y="129592"/>
                  <a:pt x="666605" y="114021"/>
                </a:cubicBezTo>
                <a:cubicBezTo>
                  <a:pt x="666605" y="98617"/>
                  <a:pt x="671335" y="85411"/>
                  <a:pt x="680795" y="74402"/>
                </a:cubicBezTo>
                <a:cubicBezTo>
                  <a:pt x="690255" y="63393"/>
                  <a:pt x="701473" y="57889"/>
                  <a:pt x="714449" y="57889"/>
                </a:cubicBezTo>
                <a:close/>
                <a:moveTo>
                  <a:pt x="474747" y="57889"/>
                </a:moveTo>
                <a:cubicBezTo>
                  <a:pt x="487640" y="57889"/>
                  <a:pt x="498627" y="63540"/>
                  <a:pt x="507710" y="74842"/>
                </a:cubicBezTo>
                <a:cubicBezTo>
                  <a:pt x="516794" y="86143"/>
                  <a:pt x="521335" y="99873"/>
                  <a:pt x="521335" y="116030"/>
                </a:cubicBezTo>
                <a:cubicBezTo>
                  <a:pt x="521335" y="130847"/>
                  <a:pt x="516919" y="143551"/>
                  <a:pt x="508087" y="154141"/>
                </a:cubicBezTo>
                <a:cubicBezTo>
                  <a:pt x="499255" y="164731"/>
                  <a:pt x="488770" y="170026"/>
                  <a:pt x="476631" y="170026"/>
                </a:cubicBezTo>
                <a:cubicBezTo>
                  <a:pt x="469180" y="170026"/>
                  <a:pt x="462943" y="168478"/>
                  <a:pt x="457920" y="165380"/>
                </a:cubicBezTo>
                <a:cubicBezTo>
                  <a:pt x="452897" y="162283"/>
                  <a:pt x="447707" y="157343"/>
                  <a:pt x="442349" y="150562"/>
                </a:cubicBezTo>
                <a:lnTo>
                  <a:pt x="441847" y="150562"/>
                </a:lnTo>
                <a:lnTo>
                  <a:pt x="441847" y="215610"/>
                </a:lnTo>
                <a:lnTo>
                  <a:pt x="409198" y="215610"/>
                </a:lnTo>
                <a:lnTo>
                  <a:pt x="409198" y="60275"/>
                </a:lnTo>
                <a:lnTo>
                  <a:pt x="441345" y="60275"/>
                </a:lnTo>
                <a:lnTo>
                  <a:pt x="441345" y="75972"/>
                </a:lnTo>
                <a:lnTo>
                  <a:pt x="441847" y="75972"/>
                </a:lnTo>
                <a:cubicBezTo>
                  <a:pt x="446535" y="69693"/>
                  <a:pt x="451412" y="65110"/>
                  <a:pt x="456476" y="62221"/>
                </a:cubicBezTo>
                <a:cubicBezTo>
                  <a:pt x="461541" y="59333"/>
                  <a:pt x="467631" y="57889"/>
                  <a:pt x="474747" y="57889"/>
                </a:cubicBezTo>
                <a:close/>
                <a:moveTo>
                  <a:pt x="336086" y="57889"/>
                </a:moveTo>
                <a:cubicBezTo>
                  <a:pt x="349899" y="57889"/>
                  <a:pt x="362415" y="63665"/>
                  <a:pt x="373633" y="75218"/>
                </a:cubicBezTo>
                <a:lnTo>
                  <a:pt x="351783" y="88529"/>
                </a:lnTo>
                <a:cubicBezTo>
                  <a:pt x="345475" y="82167"/>
                  <a:pt x="339588" y="78985"/>
                  <a:pt x="334122" y="78985"/>
                </a:cubicBezTo>
                <a:cubicBezTo>
                  <a:pt x="331431" y="78985"/>
                  <a:pt x="329119" y="79737"/>
                  <a:pt x="327184" y="81241"/>
                </a:cubicBezTo>
                <a:cubicBezTo>
                  <a:pt x="325249" y="82744"/>
                  <a:pt x="324282" y="84583"/>
                  <a:pt x="324282" y="86755"/>
                </a:cubicBezTo>
                <a:cubicBezTo>
                  <a:pt x="324282" y="90265"/>
                  <a:pt x="325400" y="92813"/>
                  <a:pt x="327636" y="94401"/>
                </a:cubicBezTo>
                <a:cubicBezTo>
                  <a:pt x="329872" y="95988"/>
                  <a:pt x="335816" y="98441"/>
                  <a:pt x="345468" y="101759"/>
                </a:cubicBezTo>
                <a:cubicBezTo>
                  <a:pt x="355119" y="105078"/>
                  <a:pt x="362729" y="109332"/>
                  <a:pt x="368296" y="114523"/>
                </a:cubicBezTo>
                <a:cubicBezTo>
                  <a:pt x="373863" y="119713"/>
                  <a:pt x="376646" y="126913"/>
                  <a:pt x="376646" y="136122"/>
                </a:cubicBezTo>
                <a:cubicBezTo>
                  <a:pt x="376646" y="145414"/>
                  <a:pt x="372461" y="153388"/>
                  <a:pt x="364089" y="160043"/>
                </a:cubicBezTo>
                <a:cubicBezTo>
                  <a:pt x="355717" y="166699"/>
                  <a:pt x="345671" y="170026"/>
                  <a:pt x="333951" y="170026"/>
                </a:cubicBezTo>
                <a:cubicBezTo>
                  <a:pt x="325998" y="170026"/>
                  <a:pt x="318066" y="167808"/>
                  <a:pt x="310155" y="163371"/>
                </a:cubicBezTo>
                <a:cubicBezTo>
                  <a:pt x="302244" y="158934"/>
                  <a:pt x="295526" y="152153"/>
                  <a:pt x="290000" y="143028"/>
                </a:cubicBezTo>
                <a:lnTo>
                  <a:pt x="315994" y="131224"/>
                </a:lnTo>
                <a:cubicBezTo>
                  <a:pt x="321854" y="141354"/>
                  <a:pt x="327924" y="146419"/>
                  <a:pt x="334202" y="146419"/>
                </a:cubicBezTo>
                <a:cubicBezTo>
                  <a:pt x="337049" y="146419"/>
                  <a:pt x="339602" y="145501"/>
                  <a:pt x="341862" y="143665"/>
                </a:cubicBezTo>
                <a:cubicBezTo>
                  <a:pt x="344123" y="141829"/>
                  <a:pt x="345253" y="139742"/>
                  <a:pt x="345253" y="137405"/>
                </a:cubicBezTo>
                <a:cubicBezTo>
                  <a:pt x="345253" y="134400"/>
                  <a:pt x="343955" y="132122"/>
                  <a:pt x="341360" y="130570"/>
                </a:cubicBezTo>
                <a:cubicBezTo>
                  <a:pt x="338765" y="129018"/>
                  <a:pt x="336839" y="128242"/>
                  <a:pt x="335584" y="128242"/>
                </a:cubicBezTo>
                <a:cubicBezTo>
                  <a:pt x="335081" y="127654"/>
                  <a:pt x="332068" y="126480"/>
                  <a:pt x="326542" y="124718"/>
                </a:cubicBezTo>
                <a:cubicBezTo>
                  <a:pt x="304944" y="117670"/>
                  <a:pt x="294144" y="106235"/>
                  <a:pt x="294144" y="90413"/>
                </a:cubicBezTo>
                <a:cubicBezTo>
                  <a:pt x="294144" y="80869"/>
                  <a:pt x="298016" y="73063"/>
                  <a:pt x="305760" y="66993"/>
                </a:cubicBezTo>
                <a:cubicBezTo>
                  <a:pt x="313504" y="60924"/>
                  <a:pt x="323612" y="57889"/>
                  <a:pt x="336086" y="57889"/>
                </a:cubicBezTo>
                <a:close/>
                <a:moveTo>
                  <a:pt x="214791" y="57637"/>
                </a:moveTo>
                <a:cubicBezTo>
                  <a:pt x="230279" y="57637"/>
                  <a:pt x="243275" y="63016"/>
                  <a:pt x="253782" y="73773"/>
                </a:cubicBezTo>
                <a:cubicBezTo>
                  <a:pt x="264288" y="84531"/>
                  <a:pt x="269541" y="97862"/>
                  <a:pt x="269541" y="113768"/>
                </a:cubicBezTo>
                <a:cubicBezTo>
                  <a:pt x="269541" y="130009"/>
                  <a:pt x="264288" y="143487"/>
                  <a:pt x="253782" y="154203"/>
                </a:cubicBezTo>
                <a:cubicBezTo>
                  <a:pt x="243275" y="164919"/>
                  <a:pt x="230111" y="170277"/>
                  <a:pt x="214289" y="170277"/>
                </a:cubicBezTo>
                <a:cubicBezTo>
                  <a:pt x="196457" y="170277"/>
                  <a:pt x="182602" y="164605"/>
                  <a:pt x="172724" y="153261"/>
                </a:cubicBezTo>
                <a:cubicBezTo>
                  <a:pt x="162845" y="141918"/>
                  <a:pt x="157906" y="128921"/>
                  <a:pt x="157906" y="114271"/>
                </a:cubicBezTo>
                <a:cubicBezTo>
                  <a:pt x="157906" y="97611"/>
                  <a:pt x="163222" y="84007"/>
                  <a:pt x="173854" y="73459"/>
                </a:cubicBezTo>
                <a:cubicBezTo>
                  <a:pt x="184486" y="62911"/>
                  <a:pt x="198132" y="57637"/>
                  <a:pt x="214791" y="57637"/>
                </a:cubicBezTo>
                <a:close/>
                <a:moveTo>
                  <a:pt x="608469" y="22980"/>
                </a:moveTo>
                <a:lnTo>
                  <a:pt x="640616" y="22980"/>
                </a:lnTo>
                <a:lnTo>
                  <a:pt x="640616" y="60024"/>
                </a:lnTo>
                <a:lnTo>
                  <a:pt x="656062" y="60024"/>
                </a:lnTo>
                <a:lnTo>
                  <a:pt x="656062" y="89534"/>
                </a:lnTo>
                <a:lnTo>
                  <a:pt x="640616" y="89534"/>
                </a:lnTo>
                <a:lnTo>
                  <a:pt x="640616" y="168017"/>
                </a:lnTo>
                <a:lnTo>
                  <a:pt x="608469" y="168017"/>
                </a:lnTo>
                <a:lnTo>
                  <a:pt x="608469" y="89534"/>
                </a:lnTo>
                <a:lnTo>
                  <a:pt x="596163" y="89534"/>
                </a:lnTo>
                <a:lnTo>
                  <a:pt x="596163" y="60024"/>
                </a:lnTo>
                <a:lnTo>
                  <a:pt x="608469" y="60024"/>
                </a:lnTo>
                <a:close/>
                <a:moveTo>
                  <a:pt x="0" y="3138"/>
                </a:moveTo>
                <a:lnTo>
                  <a:pt x="35537" y="3138"/>
                </a:lnTo>
                <a:lnTo>
                  <a:pt x="35537" y="66678"/>
                </a:lnTo>
                <a:lnTo>
                  <a:pt x="93929" y="66678"/>
                </a:lnTo>
                <a:lnTo>
                  <a:pt x="93929" y="3138"/>
                </a:lnTo>
                <a:lnTo>
                  <a:pt x="129466" y="3138"/>
                </a:lnTo>
                <a:lnTo>
                  <a:pt x="129466" y="168016"/>
                </a:lnTo>
                <a:lnTo>
                  <a:pt x="93929" y="168016"/>
                </a:lnTo>
                <a:lnTo>
                  <a:pt x="93929" y="102467"/>
                </a:lnTo>
                <a:lnTo>
                  <a:pt x="35537" y="102467"/>
                </a:lnTo>
                <a:lnTo>
                  <a:pt x="35537" y="168016"/>
                </a:lnTo>
                <a:lnTo>
                  <a:pt x="0" y="168016"/>
                </a:lnTo>
                <a:close/>
                <a:moveTo>
                  <a:pt x="810001" y="376"/>
                </a:moveTo>
                <a:lnTo>
                  <a:pt x="842148" y="376"/>
                </a:lnTo>
                <a:lnTo>
                  <a:pt x="842148" y="168017"/>
                </a:lnTo>
                <a:lnTo>
                  <a:pt x="810001" y="168017"/>
                </a:lnTo>
                <a:close/>
                <a:moveTo>
                  <a:pt x="559249" y="0"/>
                </a:moveTo>
                <a:cubicBezTo>
                  <a:pt x="564774" y="0"/>
                  <a:pt x="569504" y="1973"/>
                  <a:pt x="573439" y="5920"/>
                </a:cubicBezTo>
                <a:cubicBezTo>
                  <a:pt x="577374" y="9867"/>
                  <a:pt x="579341" y="14570"/>
                  <a:pt x="579341" y="20029"/>
                </a:cubicBezTo>
                <a:cubicBezTo>
                  <a:pt x="579341" y="25571"/>
                  <a:pt x="577374" y="30316"/>
                  <a:pt x="573439" y="34263"/>
                </a:cubicBezTo>
                <a:cubicBezTo>
                  <a:pt x="569504" y="38210"/>
                  <a:pt x="564774" y="40183"/>
                  <a:pt x="559249" y="40183"/>
                </a:cubicBezTo>
                <a:cubicBezTo>
                  <a:pt x="553724" y="40183"/>
                  <a:pt x="548994" y="38210"/>
                  <a:pt x="545059" y="34263"/>
                </a:cubicBezTo>
                <a:cubicBezTo>
                  <a:pt x="541125" y="30316"/>
                  <a:pt x="539157" y="25571"/>
                  <a:pt x="539157" y="20029"/>
                </a:cubicBezTo>
                <a:cubicBezTo>
                  <a:pt x="539157" y="14570"/>
                  <a:pt x="541125" y="9867"/>
                  <a:pt x="545059" y="5920"/>
                </a:cubicBezTo>
                <a:cubicBezTo>
                  <a:pt x="548994" y="1973"/>
                  <a:pt x="553724" y="0"/>
                  <a:pt x="559249" y="0"/>
                </a:cubicBezTo>
                <a:close/>
              </a:path>
            </a:pathLst>
          </a:custGeom>
          <a:solidFill>
            <a:srgbClr val="D62728">
              <a:alpha val="60000"/>
            </a:srgbClr>
          </a:solidFill>
          <a:ln>
            <a:solidFill>
              <a:srgbClr val="D62728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F20E56C-AF2E-4408-A4E9-449E528AEDCC}"/>
              </a:ext>
            </a:extLst>
          </p:cNvPr>
          <p:cNvSpPr/>
          <p:nvPr/>
        </p:nvSpPr>
        <p:spPr>
          <a:xfrm>
            <a:off x="10086087" y="3875906"/>
            <a:ext cx="273238" cy="276994"/>
          </a:xfrm>
          <a:prstGeom prst="ellipse">
            <a:avLst/>
          </a:prstGeom>
          <a:solidFill>
            <a:srgbClr val="EFE3E1">
              <a:alpha val="52157"/>
            </a:srgbClr>
          </a:solidFill>
          <a:ln>
            <a:solidFill>
              <a:srgbClr val="8A5348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015E9C09-6568-4421-9010-8BC3ED6CC16B}"/>
              </a:ext>
            </a:extLst>
          </p:cNvPr>
          <p:cNvSpPr/>
          <p:nvPr/>
        </p:nvSpPr>
        <p:spPr>
          <a:xfrm>
            <a:off x="10389448" y="3928269"/>
            <a:ext cx="1257969" cy="170278"/>
          </a:xfrm>
          <a:custGeom>
            <a:avLst/>
            <a:gdLst>
              <a:gd name="connsiteX0" fmla="*/ 1090212 w 1257969"/>
              <a:gd name="connsiteY0" fmla="*/ 90037 h 170278"/>
              <a:gd name="connsiteX1" fmla="*/ 1074264 w 1257969"/>
              <a:gd name="connsiteY1" fmla="*/ 97634 h 170278"/>
              <a:gd name="connsiteX2" fmla="*/ 1067860 w 1257969"/>
              <a:gd name="connsiteY2" fmla="*/ 116784 h 170278"/>
              <a:gd name="connsiteX3" fmla="*/ 1073950 w 1257969"/>
              <a:gd name="connsiteY3" fmla="*/ 134176 h 170278"/>
              <a:gd name="connsiteX4" fmla="*/ 1089961 w 1257969"/>
              <a:gd name="connsiteY4" fmla="*/ 140769 h 170278"/>
              <a:gd name="connsiteX5" fmla="*/ 1106286 w 1257969"/>
              <a:gd name="connsiteY5" fmla="*/ 133171 h 170278"/>
              <a:gd name="connsiteX6" fmla="*/ 1113067 w 1257969"/>
              <a:gd name="connsiteY6" fmla="*/ 114775 h 170278"/>
              <a:gd name="connsiteX7" fmla="*/ 1106286 w 1257969"/>
              <a:gd name="connsiteY7" fmla="*/ 97383 h 170278"/>
              <a:gd name="connsiteX8" fmla="*/ 1090212 w 1257969"/>
              <a:gd name="connsiteY8" fmla="*/ 90037 h 170278"/>
              <a:gd name="connsiteX9" fmla="*/ 442512 w 1257969"/>
              <a:gd name="connsiteY9" fmla="*/ 90037 h 170278"/>
              <a:gd name="connsiteX10" fmla="*/ 426564 w 1257969"/>
              <a:gd name="connsiteY10" fmla="*/ 97634 h 170278"/>
              <a:gd name="connsiteX11" fmla="*/ 420160 w 1257969"/>
              <a:gd name="connsiteY11" fmla="*/ 116784 h 170278"/>
              <a:gd name="connsiteX12" fmla="*/ 426250 w 1257969"/>
              <a:gd name="connsiteY12" fmla="*/ 134176 h 170278"/>
              <a:gd name="connsiteX13" fmla="*/ 442261 w 1257969"/>
              <a:gd name="connsiteY13" fmla="*/ 140769 h 170278"/>
              <a:gd name="connsiteX14" fmla="*/ 458586 w 1257969"/>
              <a:gd name="connsiteY14" fmla="*/ 133171 h 170278"/>
              <a:gd name="connsiteX15" fmla="*/ 465367 w 1257969"/>
              <a:gd name="connsiteY15" fmla="*/ 114775 h 170278"/>
              <a:gd name="connsiteX16" fmla="*/ 458586 w 1257969"/>
              <a:gd name="connsiteY16" fmla="*/ 97383 h 170278"/>
              <a:gd name="connsiteX17" fmla="*/ 442512 w 1257969"/>
              <a:gd name="connsiteY17" fmla="*/ 90037 h 170278"/>
              <a:gd name="connsiteX18" fmla="*/ 709151 w 1257969"/>
              <a:gd name="connsiteY18" fmla="*/ 89535 h 170278"/>
              <a:gd name="connsiteX19" fmla="*/ 694375 w 1257969"/>
              <a:gd name="connsiteY19" fmla="*/ 96818 h 170278"/>
              <a:gd name="connsiteX20" fmla="*/ 687488 w 1257969"/>
              <a:gd name="connsiteY20" fmla="*/ 116533 h 170278"/>
              <a:gd name="connsiteX21" fmla="*/ 693562 w 1257969"/>
              <a:gd name="connsiteY21" fmla="*/ 133485 h 170278"/>
              <a:gd name="connsiteX22" fmla="*/ 708274 w 1257969"/>
              <a:gd name="connsiteY22" fmla="*/ 140517 h 170278"/>
              <a:gd name="connsiteX23" fmla="*/ 725431 w 1257969"/>
              <a:gd name="connsiteY23" fmla="*/ 132920 h 170278"/>
              <a:gd name="connsiteX24" fmla="*/ 732318 w 1257969"/>
              <a:gd name="connsiteY24" fmla="*/ 114021 h 170278"/>
              <a:gd name="connsiteX25" fmla="*/ 725618 w 1257969"/>
              <a:gd name="connsiteY25" fmla="*/ 96881 h 170278"/>
              <a:gd name="connsiteX26" fmla="*/ 709151 w 1257969"/>
              <a:gd name="connsiteY26" fmla="*/ 89535 h 170278"/>
              <a:gd name="connsiteX27" fmla="*/ 195899 w 1257969"/>
              <a:gd name="connsiteY27" fmla="*/ 60025 h 170278"/>
              <a:gd name="connsiteX28" fmla="*/ 228046 w 1257969"/>
              <a:gd name="connsiteY28" fmla="*/ 60025 h 170278"/>
              <a:gd name="connsiteX29" fmla="*/ 228046 w 1257969"/>
              <a:gd name="connsiteY29" fmla="*/ 168018 h 170278"/>
              <a:gd name="connsiteX30" fmla="*/ 195899 w 1257969"/>
              <a:gd name="connsiteY30" fmla="*/ 168018 h 170278"/>
              <a:gd name="connsiteX31" fmla="*/ 1217409 w 1257969"/>
              <a:gd name="connsiteY31" fmla="*/ 57890 h 170278"/>
              <a:gd name="connsiteX32" fmla="*/ 1254956 w 1257969"/>
              <a:gd name="connsiteY32" fmla="*/ 75219 h 170278"/>
              <a:gd name="connsiteX33" fmla="*/ 1233106 w 1257969"/>
              <a:gd name="connsiteY33" fmla="*/ 88530 h 170278"/>
              <a:gd name="connsiteX34" fmla="*/ 1215445 w 1257969"/>
              <a:gd name="connsiteY34" fmla="*/ 78986 h 170278"/>
              <a:gd name="connsiteX35" fmla="*/ 1208507 w 1257969"/>
              <a:gd name="connsiteY35" fmla="*/ 81242 h 170278"/>
              <a:gd name="connsiteX36" fmla="*/ 1205605 w 1257969"/>
              <a:gd name="connsiteY36" fmla="*/ 86756 h 170278"/>
              <a:gd name="connsiteX37" fmla="*/ 1208959 w 1257969"/>
              <a:gd name="connsiteY37" fmla="*/ 94402 h 170278"/>
              <a:gd name="connsiteX38" fmla="*/ 1226791 w 1257969"/>
              <a:gd name="connsiteY38" fmla="*/ 101760 h 170278"/>
              <a:gd name="connsiteX39" fmla="*/ 1249619 w 1257969"/>
              <a:gd name="connsiteY39" fmla="*/ 114524 h 170278"/>
              <a:gd name="connsiteX40" fmla="*/ 1257969 w 1257969"/>
              <a:gd name="connsiteY40" fmla="*/ 136122 h 170278"/>
              <a:gd name="connsiteX41" fmla="*/ 1245412 w 1257969"/>
              <a:gd name="connsiteY41" fmla="*/ 160044 h 170278"/>
              <a:gd name="connsiteX42" fmla="*/ 1215274 w 1257969"/>
              <a:gd name="connsiteY42" fmla="*/ 170027 h 170278"/>
              <a:gd name="connsiteX43" fmla="*/ 1191478 w 1257969"/>
              <a:gd name="connsiteY43" fmla="*/ 163372 h 170278"/>
              <a:gd name="connsiteX44" fmla="*/ 1171323 w 1257969"/>
              <a:gd name="connsiteY44" fmla="*/ 143029 h 170278"/>
              <a:gd name="connsiteX45" fmla="*/ 1197317 w 1257969"/>
              <a:gd name="connsiteY45" fmla="*/ 131225 h 170278"/>
              <a:gd name="connsiteX46" fmla="*/ 1215525 w 1257969"/>
              <a:gd name="connsiteY46" fmla="*/ 146419 h 170278"/>
              <a:gd name="connsiteX47" fmla="*/ 1223185 w 1257969"/>
              <a:gd name="connsiteY47" fmla="*/ 143666 h 170278"/>
              <a:gd name="connsiteX48" fmla="*/ 1226576 w 1257969"/>
              <a:gd name="connsiteY48" fmla="*/ 137406 h 170278"/>
              <a:gd name="connsiteX49" fmla="*/ 1222683 w 1257969"/>
              <a:gd name="connsiteY49" fmla="*/ 130571 h 170278"/>
              <a:gd name="connsiteX50" fmla="*/ 1216907 w 1257969"/>
              <a:gd name="connsiteY50" fmla="*/ 128243 h 170278"/>
              <a:gd name="connsiteX51" fmla="*/ 1207865 w 1257969"/>
              <a:gd name="connsiteY51" fmla="*/ 124719 h 170278"/>
              <a:gd name="connsiteX52" fmla="*/ 1175467 w 1257969"/>
              <a:gd name="connsiteY52" fmla="*/ 90414 h 170278"/>
              <a:gd name="connsiteX53" fmla="*/ 1187083 w 1257969"/>
              <a:gd name="connsiteY53" fmla="*/ 66994 h 170278"/>
              <a:gd name="connsiteX54" fmla="*/ 1217409 w 1257969"/>
              <a:gd name="connsiteY54" fmla="*/ 57890 h 170278"/>
              <a:gd name="connsiteX55" fmla="*/ 1081422 w 1257969"/>
              <a:gd name="connsiteY55" fmla="*/ 57890 h 170278"/>
              <a:gd name="connsiteX56" fmla="*/ 1098123 w 1257969"/>
              <a:gd name="connsiteY56" fmla="*/ 62034 h 170278"/>
              <a:gd name="connsiteX57" fmla="*/ 1113820 w 1257969"/>
              <a:gd name="connsiteY57" fmla="*/ 75219 h 170278"/>
              <a:gd name="connsiteX58" fmla="*/ 1113820 w 1257969"/>
              <a:gd name="connsiteY58" fmla="*/ 60276 h 170278"/>
              <a:gd name="connsiteX59" fmla="*/ 1145967 w 1257969"/>
              <a:gd name="connsiteY59" fmla="*/ 60276 h 170278"/>
              <a:gd name="connsiteX60" fmla="*/ 1145967 w 1257969"/>
              <a:gd name="connsiteY60" fmla="*/ 168018 h 170278"/>
              <a:gd name="connsiteX61" fmla="*/ 1113820 w 1257969"/>
              <a:gd name="connsiteY61" fmla="*/ 168018 h 170278"/>
              <a:gd name="connsiteX62" fmla="*/ 1113820 w 1257969"/>
              <a:gd name="connsiteY62" fmla="*/ 149559 h 170278"/>
              <a:gd name="connsiteX63" fmla="*/ 1113318 w 1257969"/>
              <a:gd name="connsiteY63" fmla="*/ 149559 h 170278"/>
              <a:gd name="connsiteX64" fmla="*/ 1098123 w 1257969"/>
              <a:gd name="connsiteY64" fmla="*/ 165193 h 170278"/>
              <a:gd name="connsiteX65" fmla="*/ 1079162 w 1257969"/>
              <a:gd name="connsiteY65" fmla="*/ 170027 h 170278"/>
              <a:gd name="connsiteX66" fmla="*/ 1046889 w 1257969"/>
              <a:gd name="connsiteY66" fmla="*/ 153703 h 170278"/>
              <a:gd name="connsiteX67" fmla="*/ 1033578 w 1257969"/>
              <a:gd name="connsiteY67" fmla="*/ 114021 h 170278"/>
              <a:gd name="connsiteX68" fmla="*/ 1047768 w 1257969"/>
              <a:gd name="connsiteY68" fmla="*/ 74403 h 170278"/>
              <a:gd name="connsiteX69" fmla="*/ 1081422 w 1257969"/>
              <a:gd name="connsiteY69" fmla="*/ 57890 h 170278"/>
              <a:gd name="connsiteX70" fmla="*/ 433722 w 1257969"/>
              <a:gd name="connsiteY70" fmla="*/ 57890 h 170278"/>
              <a:gd name="connsiteX71" fmla="*/ 450423 w 1257969"/>
              <a:gd name="connsiteY71" fmla="*/ 62034 h 170278"/>
              <a:gd name="connsiteX72" fmla="*/ 466120 w 1257969"/>
              <a:gd name="connsiteY72" fmla="*/ 75219 h 170278"/>
              <a:gd name="connsiteX73" fmla="*/ 466120 w 1257969"/>
              <a:gd name="connsiteY73" fmla="*/ 60276 h 170278"/>
              <a:gd name="connsiteX74" fmla="*/ 498267 w 1257969"/>
              <a:gd name="connsiteY74" fmla="*/ 60276 h 170278"/>
              <a:gd name="connsiteX75" fmla="*/ 498267 w 1257969"/>
              <a:gd name="connsiteY75" fmla="*/ 168018 h 170278"/>
              <a:gd name="connsiteX76" fmla="*/ 466120 w 1257969"/>
              <a:gd name="connsiteY76" fmla="*/ 168018 h 170278"/>
              <a:gd name="connsiteX77" fmla="*/ 466120 w 1257969"/>
              <a:gd name="connsiteY77" fmla="*/ 149559 h 170278"/>
              <a:gd name="connsiteX78" fmla="*/ 465618 w 1257969"/>
              <a:gd name="connsiteY78" fmla="*/ 149559 h 170278"/>
              <a:gd name="connsiteX79" fmla="*/ 450423 w 1257969"/>
              <a:gd name="connsiteY79" fmla="*/ 165193 h 170278"/>
              <a:gd name="connsiteX80" fmla="*/ 431462 w 1257969"/>
              <a:gd name="connsiteY80" fmla="*/ 170027 h 170278"/>
              <a:gd name="connsiteX81" fmla="*/ 399189 w 1257969"/>
              <a:gd name="connsiteY81" fmla="*/ 153703 h 170278"/>
              <a:gd name="connsiteX82" fmla="*/ 385878 w 1257969"/>
              <a:gd name="connsiteY82" fmla="*/ 114021 h 170278"/>
              <a:gd name="connsiteX83" fmla="*/ 400068 w 1257969"/>
              <a:gd name="connsiteY83" fmla="*/ 74403 h 170278"/>
              <a:gd name="connsiteX84" fmla="*/ 433722 w 1257969"/>
              <a:gd name="connsiteY84" fmla="*/ 57890 h 170278"/>
              <a:gd name="connsiteX85" fmla="*/ 596959 w 1257969"/>
              <a:gd name="connsiteY85" fmla="*/ 57388 h 170278"/>
              <a:gd name="connsiteX86" fmla="*/ 622513 w 1257969"/>
              <a:gd name="connsiteY86" fmla="*/ 70071 h 170278"/>
              <a:gd name="connsiteX87" fmla="*/ 632621 w 1257969"/>
              <a:gd name="connsiteY87" fmla="*/ 102469 h 170278"/>
              <a:gd name="connsiteX88" fmla="*/ 632621 w 1257969"/>
              <a:gd name="connsiteY88" fmla="*/ 168018 h 170278"/>
              <a:gd name="connsiteX89" fmla="*/ 599972 w 1257969"/>
              <a:gd name="connsiteY89" fmla="*/ 168018 h 170278"/>
              <a:gd name="connsiteX90" fmla="*/ 599972 w 1257969"/>
              <a:gd name="connsiteY90" fmla="*/ 107617 h 170278"/>
              <a:gd name="connsiteX91" fmla="*/ 594887 w 1257969"/>
              <a:gd name="connsiteY91" fmla="*/ 91920 h 170278"/>
              <a:gd name="connsiteX92" fmla="*/ 582518 w 1257969"/>
              <a:gd name="connsiteY92" fmla="*/ 85516 h 170278"/>
              <a:gd name="connsiteX93" fmla="*/ 568077 w 1257969"/>
              <a:gd name="connsiteY93" fmla="*/ 93616 h 170278"/>
              <a:gd name="connsiteX94" fmla="*/ 562426 w 1257969"/>
              <a:gd name="connsiteY94" fmla="*/ 114524 h 170278"/>
              <a:gd name="connsiteX95" fmla="*/ 562426 w 1257969"/>
              <a:gd name="connsiteY95" fmla="*/ 168018 h 170278"/>
              <a:gd name="connsiteX96" fmla="*/ 530279 w 1257969"/>
              <a:gd name="connsiteY96" fmla="*/ 168018 h 170278"/>
              <a:gd name="connsiteX97" fmla="*/ 530279 w 1257969"/>
              <a:gd name="connsiteY97" fmla="*/ 60025 h 170278"/>
              <a:gd name="connsiteX98" fmla="*/ 562426 w 1257969"/>
              <a:gd name="connsiteY98" fmla="*/ 60025 h 170278"/>
              <a:gd name="connsiteX99" fmla="*/ 562426 w 1257969"/>
              <a:gd name="connsiteY99" fmla="*/ 72833 h 170278"/>
              <a:gd name="connsiteX100" fmla="*/ 596959 w 1257969"/>
              <a:gd name="connsiteY100" fmla="*/ 57388 h 170278"/>
              <a:gd name="connsiteX101" fmla="*/ 83129 w 1257969"/>
              <a:gd name="connsiteY101" fmla="*/ 34282 h 170278"/>
              <a:gd name="connsiteX102" fmla="*/ 49727 w 1257969"/>
              <a:gd name="connsiteY102" fmla="*/ 48598 h 170278"/>
              <a:gd name="connsiteX103" fmla="*/ 37044 w 1257969"/>
              <a:gd name="connsiteY103" fmla="*/ 86521 h 170278"/>
              <a:gd name="connsiteX104" fmla="*/ 49978 w 1257969"/>
              <a:gd name="connsiteY104" fmla="*/ 122937 h 170278"/>
              <a:gd name="connsiteX105" fmla="*/ 82627 w 1257969"/>
              <a:gd name="connsiteY105" fmla="*/ 137378 h 170278"/>
              <a:gd name="connsiteX106" fmla="*/ 116093 w 1257969"/>
              <a:gd name="connsiteY106" fmla="*/ 123126 h 170278"/>
              <a:gd name="connsiteX107" fmla="*/ 128838 w 1257969"/>
              <a:gd name="connsiteY107" fmla="*/ 85516 h 170278"/>
              <a:gd name="connsiteX108" fmla="*/ 116344 w 1257969"/>
              <a:gd name="connsiteY108" fmla="*/ 48598 h 170278"/>
              <a:gd name="connsiteX109" fmla="*/ 83129 w 1257969"/>
              <a:gd name="connsiteY109" fmla="*/ 34282 h 170278"/>
              <a:gd name="connsiteX110" fmla="*/ 81497 w 1257969"/>
              <a:gd name="connsiteY110" fmla="*/ 1382 h 170278"/>
              <a:gd name="connsiteX111" fmla="*/ 142149 w 1257969"/>
              <a:gd name="connsiteY111" fmla="*/ 25304 h 170278"/>
              <a:gd name="connsiteX112" fmla="*/ 166134 w 1257969"/>
              <a:gd name="connsiteY112" fmla="*/ 85767 h 170278"/>
              <a:gd name="connsiteX113" fmla="*/ 142400 w 1257969"/>
              <a:gd name="connsiteY113" fmla="*/ 146043 h 170278"/>
              <a:gd name="connsiteX114" fmla="*/ 82627 w 1257969"/>
              <a:gd name="connsiteY114" fmla="*/ 170027 h 170278"/>
              <a:gd name="connsiteX115" fmla="*/ 23294 w 1257969"/>
              <a:gd name="connsiteY115" fmla="*/ 146168 h 170278"/>
              <a:gd name="connsiteX116" fmla="*/ 0 w 1257969"/>
              <a:gd name="connsiteY116" fmla="*/ 85516 h 170278"/>
              <a:gd name="connsiteX117" fmla="*/ 24173 w 1257969"/>
              <a:gd name="connsiteY117" fmla="*/ 25178 h 170278"/>
              <a:gd name="connsiteX118" fmla="*/ 81497 w 1257969"/>
              <a:gd name="connsiteY118" fmla="*/ 1382 h 170278"/>
              <a:gd name="connsiteX119" fmla="*/ 935984 w 1257969"/>
              <a:gd name="connsiteY119" fmla="*/ 879 h 170278"/>
              <a:gd name="connsiteX120" fmla="*/ 1002790 w 1257969"/>
              <a:gd name="connsiteY120" fmla="*/ 38928 h 170278"/>
              <a:gd name="connsiteX121" fmla="*/ 979182 w 1257969"/>
              <a:gd name="connsiteY121" fmla="*/ 61029 h 170278"/>
              <a:gd name="connsiteX122" fmla="*/ 960848 w 1257969"/>
              <a:gd name="connsiteY122" fmla="*/ 41879 h 170278"/>
              <a:gd name="connsiteX123" fmla="*/ 937993 w 1257969"/>
              <a:gd name="connsiteY123" fmla="*/ 35538 h 170278"/>
              <a:gd name="connsiteX124" fmla="*/ 904403 w 1257969"/>
              <a:gd name="connsiteY124" fmla="*/ 50230 h 170278"/>
              <a:gd name="connsiteX125" fmla="*/ 890150 w 1257969"/>
              <a:gd name="connsiteY125" fmla="*/ 84888 h 170278"/>
              <a:gd name="connsiteX126" fmla="*/ 904403 w 1257969"/>
              <a:gd name="connsiteY126" fmla="*/ 120865 h 170278"/>
              <a:gd name="connsiteX127" fmla="*/ 938747 w 1257969"/>
              <a:gd name="connsiteY127" fmla="*/ 135620 h 170278"/>
              <a:gd name="connsiteX128" fmla="*/ 959781 w 1257969"/>
              <a:gd name="connsiteY128" fmla="*/ 130095 h 170278"/>
              <a:gd name="connsiteX129" fmla="*/ 976042 w 1257969"/>
              <a:gd name="connsiteY129" fmla="*/ 109375 h 170278"/>
              <a:gd name="connsiteX130" fmla="*/ 936989 w 1257969"/>
              <a:gd name="connsiteY130" fmla="*/ 109375 h 170278"/>
              <a:gd name="connsiteX131" fmla="*/ 936989 w 1257969"/>
              <a:gd name="connsiteY131" fmla="*/ 77228 h 170278"/>
              <a:gd name="connsiteX132" fmla="*/ 1013087 w 1257969"/>
              <a:gd name="connsiteY132" fmla="*/ 77228 h 170278"/>
              <a:gd name="connsiteX133" fmla="*/ 1013087 w 1257969"/>
              <a:gd name="connsiteY133" fmla="*/ 98576 h 170278"/>
              <a:gd name="connsiteX134" fmla="*/ 1001785 w 1257969"/>
              <a:gd name="connsiteY134" fmla="*/ 133925 h 170278"/>
              <a:gd name="connsiteX135" fmla="*/ 972024 w 1257969"/>
              <a:gd name="connsiteY135" fmla="*/ 161551 h 170278"/>
              <a:gd name="connsiteX136" fmla="*/ 934729 w 1257969"/>
              <a:gd name="connsiteY136" fmla="*/ 170278 h 170278"/>
              <a:gd name="connsiteX137" fmla="*/ 877090 w 1257969"/>
              <a:gd name="connsiteY137" fmla="*/ 145540 h 170278"/>
              <a:gd name="connsiteX138" fmla="*/ 853608 w 1257969"/>
              <a:gd name="connsiteY138" fmla="*/ 84386 h 170278"/>
              <a:gd name="connsiteX139" fmla="*/ 877781 w 1257969"/>
              <a:gd name="connsiteY139" fmla="*/ 25366 h 170278"/>
              <a:gd name="connsiteX140" fmla="*/ 935984 w 1257969"/>
              <a:gd name="connsiteY140" fmla="*/ 879 h 170278"/>
              <a:gd name="connsiteX141" fmla="*/ 732820 w 1257969"/>
              <a:gd name="connsiteY141" fmla="*/ 377 h 170278"/>
              <a:gd name="connsiteX142" fmla="*/ 765218 w 1257969"/>
              <a:gd name="connsiteY142" fmla="*/ 377 h 170278"/>
              <a:gd name="connsiteX143" fmla="*/ 765218 w 1257969"/>
              <a:gd name="connsiteY143" fmla="*/ 168018 h 170278"/>
              <a:gd name="connsiteX144" fmla="*/ 733573 w 1257969"/>
              <a:gd name="connsiteY144" fmla="*/ 168018 h 170278"/>
              <a:gd name="connsiteX145" fmla="*/ 733573 w 1257969"/>
              <a:gd name="connsiteY145" fmla="*/ 149559 h 170278"/>
              <a:gd name="connsiteX146" fmla="*/ 733071 w 1257969"/>
              <a:gd name="connsiteY146" fmla="*/ 149559 h 170278"/>
              <a:gd name="connsiteX147" fmla="*/ 698217 w 1257969"/>
              <a:gd name="connsiteY147" fmla="*/ 169776 h 170278"/>
              <a:gd name="connsiteX148" fmla="*/ 666559 w 1257969"/>
              <a:gd name="connsiteY148" fmla="*/ 153577 h 170278"/>
              <a:gd name="connsiteX149" fmla="*/ 653457 w 1257969"/>
              <a:gd name="connsiteY149" fmla="*/ 114021 h 170278"/>
              <a:gd name="connsiteX150" fmla="*/ 666998 w 1257969"/>
              <a:gd name="connsiteY150" fmla="*/ 74152 h 170278"/>
              <a:gd name="connsiteX151" fmla="*/ 699470 w 1257969"/>
              <a:gd name="connsiteY151" fmla="*/ 57639 h 170278"/>
              <a:gd name="connsiteX152" fmla="*/ 717649 w 1257969"/>
              <a:gd name="connsiteY152" fmla="*/ 61594 h 170278"/>
              <a:gd name="connsiteX153" fmla="*/ 732820 w 1257969"/>
              <a:gd name="connsiteY153" fmla="*/ 74466 h 170278"/>
              <a:gd name="connsiteX154" fmla="*/ 262574 w 1257969"/>
              <a:gd name="connsiteY154" fmla="*/ 377 h 170278"/>
              <a:gd name="connsiteX155" fmla="*/ 294721 w 1257969"/>
              <a:gd name="connsiteY155" fmla="*/ 377 h 170278"/>
              <a:gd name="connsiteX156" fmla="*/ 294721 w 1257969"/>
              <a:gd name="connsiteY156" fmla="*/ 168018 h 170278"/>
              <a:gd name="connsiteX157" fmla="*/ 262574 w 1257969"/>
              <a:gd name="connsiteY157" fmla="*/ 168018 h 170278"/>
              <a:gd name="connsiteX158" fmla="*/ 211847 w 1257969"/>
              <a:gd name="connsiteY158" fmla="*/ 0 h 170278"/>
              <a:gd name="connsiteX159" fmla="*/ 226037 w 1257969"/>
              <a:gd name="connsiteY159" fmla="*/ 5921 h 170278"/>
              <a:gd name="connsiteX160" fmla="*/ 231939 w 1257969"/>
              <a:gd name="connsiteY160" fmla="*/ 20029 h 170278"/>
              <a:gd name="connsiteX161" fmla="*/ 226037 w 1257969"/>
              <a:gd name="connsiteY161" fmla="*/ 34263 h 170278"/>
              <a:gd name="connsiteX162" fmla="*/ 211847 w 1257969"/>
              <a:gd name="connsiteY162" fmla="*/ 40184 h 170278"/>
              <a:gd name="connsiteX163" fmla="*/ 197657 w 1257969"/>
              <a:gd name="connsiteY163" fmla="*/ 34263 h 170278"/>
              <a:gd name="connsiteX164" fmla="*/ 191755 w 1257969"/>
              <a:gd name="connsiteY164" fmla="*/ 20029 h 170278"/>
              <a:gd name="connsiteX165" fmla="*/ 197657 w 1257969"/>
              <a:gd name="connsiteY165" fmla="*/ 5921 h 170278"/>
              <a:gd name="connsiteX166" fmla="*/ 211847 w 1257969"/>
              <a:gd name="connsiteY166" fmla="*/ 0 h 17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57969" h="170278">
                <a:moveTo>
                  <a:pt x="1090212" y="90037"/>
                </a:moveTo>
                <a:cubicBezTo>
                  <a:pt x="1083850" y="90037"/>
                  <a:pt x="1078534" y="92569"/>
                  <a:pt x="1074264" y="97634"/>
                </a:cubicBezTo>
                <a:cubicBezTo>
                  <a:pt x="1069995" y="102699"/>
                  <a:pt x="1067860" y="109082"/>
                  <a:pt x="1067860" y="116784"/>
                </a:cubicBezTo>
                <a:cubicBezTo>
                  <a:pt x="1067860" y="123984"/>
                  <a:pt x="1069890" y="129781"/>
                  <a:pt x="1073950" y="134176"/>
                </a:cubicBezTo>
                <a:cubicBezTo>
                  <a:pt x="1078011" y="138571"/>
                  <a:pt x="1083348" y="140769"/>
                  <a:pt x="1089961" y="140769"/>
                </a:cubicBezTo>
                <a:cubicBezTo>
                  <a:pt x="1096323" y="140769"/>
                  <a:pt x="1101765" y="138236"/>
                  <a:pt x="1106286" y="133171"/>
                </a:cubicBezTo>
                <a:cubicBezTo>
                  <a:pt x="1110806" y="128107"/>
                  <a:pt x="1113067" y="121974"/>
                  <a:pt x="1113067" y="114775"/>
                </a:cubicBezTo>
                <a:cubicBezTo>
                  <a:pt x="1113067" y="108078"/>
                  <a:pt x="1110806" y="102280"/>
                  <a:pt x="1106286" y="97383"/>
                </a:cubicBezTo>
                <a:cubicBezTo>
                  <a:pt x="1101765" y="92486"/>
                  <a:pt x="1096407" y="90037"/>
                  <a:pt x="1090212" y="90037"/>
                </a:cubicBezTo>
                <a:close/>
                <a:moveTo>
                  <a:pt x="442512" y="90037"/>
                </a:moveTo>
                <a:cubicBezTo>
                  <a:pt x="436150" y="90037"/>
                  <a:pt x="430834" y="92569"/>
                  <a:pt x="426564" y="97634"/>
                </a:cubicBezTo>
                <a:cubicBezTo>
                  <a:pt x="422295" y="102699"/>
                  <a:pt x="420160" y="109082"/>
                  <a:pt x="420160" y="116784"/>
                </a:cubicBezTo>
                <a:cubicBezTo>
                  <a:pt x="420160" y="123984"/>
                  <a:pt x="422190" y="129781"/>
                  <a:pt x="426250" y="134176"/>
                </a:cubicBezTo>
                <a:cubicBezTo>
                  <a:pt x="430311" y="138571"/>
                  <a:pt x="435647" y="140769"/>
                  <a:pt x="442261" y="140769"/>
                </a:cubicBezTo>
                <a:cubicBezTo>
                  <a:pt x="448623" y="140769"/>
                  <a:pt x="454065" y="138236"/>
                  <a:pt x="458586" y="133171"/>
                </a:cubicBezTo>
                <a:cubicBezTo>
                  <a:pt x="463106" y="128107"/>
                  <a:pt x="465367" y="121974"/>
                  <a:pt x="465367" y="114775"/>
                </a:cubicBezTo>
                <a:cubicBezTo>
                  <a:pt x="465367" y="108078"/>
                  <a:pt x="463106" y="102280"/>
                  <a:pt x="458586" y="97383"/>
                </a:cubicBezTo>
                <a:cubicBezTo>
                  <a:pt x="454065" y="92486"/>
                  <a:pt x="448707" y="90037"/>
                  <a:pt x="442512" y="90037"/>
                </a:cubicBezTo>
                <a:close/>
                <a:moveTo>
                  <a:pt x="709151" y="89535"/>
                </a:moveTo>
                <a:cubicBezTo>
                  <a:pt x="703892" y="89535"/>
                  <a:pt x="698966" y="91962"/>
                  <a:pt x="694375" y="96818"/>
                </a:cubicBezTo>
                <a:cubicBezTo>
                  <a:pt x="689784" y="101673"/>
                  <a:pt x="687488" y="108245"/>
                  <a:pt x="687488" y="116533"/>
                </a:cubicBezTo>
                <a:cubicBezTo>
                  <a:pt x="687488" y="123146"/>
                  <a:pt x="689513" y="128797"/>
                  <a:pt x="693562" y="133485"/>
                </a:cubicBezTo>
                <a:cubicBezTo>
                  <a:pt x="697611" y="138173"/>
                  <a:pt x="702515" y="140517"/>
                  <a:pt x="708274" y="140517"/>
                </a:cubicBezTo>
                <a:cubicBezTo>
                  <a:pt x="715121" y="140517"/>
                  <a:pt x="720839" y="137985"/>
                  <a:pt x="725431" y="132920"/>
                </a:cubicBezTo>
                <a:cubicBezTo>
                  <a:pt x="730022" y="127855"/>
                  <a:pt x="732318" y="121556"/>
                  <a:pt x="732318" y="114021"/>
                </a:cubicBezTo>
                <a:cubicBezTo>
                  <a:pt x="732318" y="107492"/>
                  <a:pt x="730085" y="101778"/>
                  <a:pt x="725618" y="96881"/>
                </a:cubicBezTo>
                <a:cubicBezTo>
                  <a:pt x="721152" y="91983"/>
                  <a:pt x="715663" y="89535"/>
                  <a:pt x="709151" y="89535"/>
                </a:cubicBezTo>
                <a:close/>
                <a:moveTo>
                  <a:pt x="195899" y="60025"/>
                </a:moveTo>
                <a:lnTo>
                  <a:pt x="228046" y="60025"/>
                </a:lnTo>
                <a:lnTo>
                  <a:pt x="228046" y="168018"/>
                </a:lnTo>
                <a:lnTo>
                  <a:pt x="195899" y="168018"/>
                </a:lnTo>
                <a:close/>
                <a:moveTo>
                  <a:pt x="1217409" y="57890"/>
                </a:moveTo>
                <a:cubicBezTo>
                  <a:pt x="1231222" y="57890"/>
                  <a:pt x="1243738" y="63666"/>
                  <a:pt x="1254956" y="75219"/>
                </a:cubicBezTo>
                <a:lnTo>
                  <a:pt x="1233106" y="88530"/>
                </a:lnTo>
                <a:cubicBezTo>
                  <a:pt x="1226798" y="82168"/>
                  <a:pt x="1220911" y="78986"/>
                  <a:pt x="1215445" y="78986"/>
                </a:cubicBezTo>
                <a:cubicBezTo>
                  <a:pt x="1212754" y="78986"/>
                  <a:pt x="1210442" y="79738"/>
                  <a:pt x="1208507" y="81242"/>
                </a:cubicBezTo>
                <a:cubicBezTo>
                  <a:pt x="1206572" y="82745"/>
                  <a:pt x="1205605" y="84584"/>
                  <a:pt x="1205605" y="86756"/>
                </a:cubicBezTo>
                <a:cubicBezTo>
                  <a:pt x="1205605" y="90266"/>
                  <a:pt x="1206723" y="92814"/>
                  <a:pt x="1208959" y="94402"/>
                </a:cubicBezTo>
                <a:cubicBezTo>
                  <a:pt x="1211195" y="95989"/>
                  <a:pt x="1217139" y="98442"/>
                  <a:pt x="1226791" y="101760"/>
                </a:cubicBezTo>
                <a:cubicBezTo>
                  <a:pt x="1236442" y="105079"/>
                  <a:pt x="1244052" y="109333"/>
                  <a:pt x="1249619" y="114524"/>
                </a:cubicBezTo>
                <a:cubicBezTo>
                  <a:pt x="1255186" y="119714"/>
                  <a:pt x="1257969" y="126914"/>
                  <a:pt x="1257969" y="136122"/>
                </a:cubicBezTo>
                <a:cubicBezTo>
                  <a:pt x="1257969" y="145415"/>
                  <a:pt x="1253784" y="153389"/>
                  <a:pt x="1245412" y="160044"/>
                </a:cubicBezTo>
                <a:cubicBezTo>
                  <a:pt x="1237040" y="166700"/>
                  <a:pt x="1226995" y="170027"/>
                  <a:pt x="1215274" y="170027"/>
                </a:cubicBezTo>
                <a:cubicBezTo>
                  <a:pt x="1207321" y="170027"/>
                  <a:pt x="1199389" y="167809"/>
                  <a:pt x="1191478" y="163372"/>
                </a:cubicBezTo>
                <a:cubicBezTo>
                  <a:pt x="1183567" y="158935"/>
                  <a:pt x="1176849" y="152154"/>
                  <a:pt x="1171323" y="143029"/>
                </a:cubicBezTo>
                <a:lnTo>
                  <a:pt x="1197317" y="131225"/>
                </a:lnTo>
                <a:cubicBezTo>
                  <a:pt x="1203177" y="141355"/>
                  <a:pt x="1209247" y="146419"/>
                  <a:pt x="1215525" y="146419"/>
                </a:cubicBezTo>
                <a:cubicBezTo>
                  <a:pt x="1218372" y="146419"/>
                  <a:pt x="1220925" y="145502"/>
                  <a:pt x="1223185" y="143666"/>
                </a:cubicBezTo>
                <a:cubicBezTo>
                  <a:pt x="1225446" y="141830"/>
                  <a:pt x="1226576" y="139743"/>
                  <a:pt x="1226576" y="137406"/>
                </a:cubicBezTo>
                <a:cubicBezTo>
                  <a:pt x="1226576" y="134401"/>
                  <a:pt x="1225278" y="132123"/>
                  <a:pt x="1222683" y="130571"/>
                </a:cubicBezTo>
                <a:cubicBezTo>
                  <a:pt x="1220088" y="129019"/>
                  <a:pt x="1218163" y="128243"/>
                  <a:pt x="1216907" y="128243"/>
                </a:cubicBezTo>
                <a:cubicBezTo>
                  <a:pt x="1216405" y="127655"/>
                  <a:pt x="1213391" y="126481"/>
                  <a:pt x="1207865" y="124719"/>
                </a:cubicBezTo>
                <a:cubicBezTo>
                  <a:pt x="1186267" y="117671"/>
                  <a:pt x="1175467" y="106236"/>
                  <a:pt x="1175467" y="90414"/>
                </a:cubicBezTo>
                <a:cubicBezTo>
                  <a:pt x="1175467" y="80870"/>
                  <a:pt x="1179339" y="73063"/>
                  <a:pt x="1187083" y="66994"/>
                </a:cubicBezTo>
                <a:cubicBezTo>
                  <a:pt x="1194827" y="60925"/>
                  <a:pt x="1204935" y="57890"/>
                  <a:pt x="1217409" y="57890"/>
                </a:cubicBezTo>
                <a:close/>
                <a:moveTo>
                  <a:pt x="1081422" y="57890"/>
                </a:moveTo>
                <a:cubicBezTo>
                  <a:pt x="1087617" y="57890"/>
                  <a:pt x="1093184" y="59271"/>
                  <a:pt x="1098123" y="62034"/>
                </a:cubicBezTo>
                <a:cubicBezTo>
                  <a:pt x="1103063" y="64797"/>
                  <a:pt x="1108295" y="69192"/>
                  <a:pt x="1113820" y="75219"/>
                </a:cubicBezTo>
                <a:lnTo>
                  <a:pt x="1113820" y="60276"/>
                </a:lnTo>
                <a:lnTo>
                  <a:pt x="1145967" y="60276"/>
                </a:lnTo>
                <a:lnTo>
                  <a:pt x="1145967" y="168018"/>
                </a:lnTo>
                <a:lnTo>
                  <a:pt x="1113820" y="168018"/>
                </a:lnTo>
                <a:lnTo>
                  <a:pt x="1113820" y="149559"/>
                </a:lnTo>
                <a:lnTo>
                  <a:pt x="1113318" y="149559"/>
                </a:lnTo>
                <a:cubicBezTo>
                  <a:pt x="1108295" y="156758"/>
                  <a:pt x="1103230" y="161970"/>
                  <a:pt x="1098123" y="165193"/>
                </a:cubicBezTo>
                <a:cubicBezTo>
                  <a:pt x="1093017" y="168416"/>
                  <a:pt x="1086696" y="170027"/>
                  <a:pt x="1079162" y="170027"/>
                </a:cubicBezTo>
                <a:cubicBezTo>
                  <a:pt x="1066521" y="170027"/>
                  <a:pt x="1055763" y="164586"/>
                  <a:pt x="1046889" y="153703"/>
                </a:cubicBezTo>
                <a:cubicBezTo>
                  <a:pt x="1038015" y="142820"/>
                  <a:pt x="1033578" y="129593"/>
                  <a:pt x="1033578" y="114021"/>
                </a:cubicBezTo>
                <a:cubicBezTo>
                  <a:pt x="1033578" y="98618"/>
                  <a:pt x="1038308" y="85412"/>
                  <a:pt x="1047768" y="74403"/>
                </a:cubicBezTo>
                <a:cubicBezTo>
                  <a:pt x="1057228" y="63394"/>
                  <a:pt x="1068446" y="57890"/>
                  <a:pt x="1081422" y="57890"/>
                </a:cubicBezTo>
                <a:close/>
                <a:moveTo>
                  <a:pt x="433722" y="57890"/>
                </a:moveTo>
                <a:cubicBezTo>
                  <a:pt x="439917" y="57890"/>
                  <a:pt x="445484" y="59271"/>
                  <a:pt x="450423" y="62034"/>
                </a:cubicBezTo>
                <a:cubicBezTo>
                  <a:pt x="455363" y="64797"/>
                  <a:pt x="460595" y="69192"/>
                  <a:pt x="466120" y="75219"/>
                </a:cubicBezTo>
                <a:lnTo>
                  <a:pt x="466120" y="60276"/>
                </a:lnTo>
                <a:lnTo>
                  <a:pt x="498267" y="60276"/>
                </a:lnTo>
                <a:lnTo>
                  <a:pt x="498267" y="168018"/>
                </a:lnTo>
                <a:lnTo>
                  <a:pt x="466120" y="168018"/>
                </a:lnTo>
                <a:lnTo>
                  <a:pt x="466120" y="149559"/>
                </a:lnTo>
                <a:lnTo>
                  <a:pt x="465618" y="149559"/>
                </a:lnTo>
                <a:cubicBezTo>
                  <a:pt x="460595" y="156758"/>
                  <a:pt x="455530" y="161970"/>
                  <a:pt x="450423" y="165193"/>
                </a:cubicBezTo>
                <a:cubicBezTo>
                  <a:pt x="445317" y="168416"/>
                  <a:pt x="438996" y="170027"/>
                  <a:pt x="431462" y="170027"/>
                </a:cubicBezTo>
                <a:cubicBezTo>
                  <a:pt x="418821" y="170027"/>
                  <a:pt x="408063" y="164586"/>
                  <a:pt x="399189" y="153703"/>
                </a:cubicBezTo>
                <a:cubicBezTo>
                  <a:pt x="390315" y="142820"/>
                  <a:pt x="385878" y="129593"/>
                  <a:pt x="385878" y="114021"/>
                </a:cubicBezTo>
                <a:cubicBezTo>
                  <a:pt x="385878" y="98618"/>
                  <a:pt x="390608" y="85412"/>
                  <a:pt x="400068" y="74403"/>
                </a:cubicBezTo>
                <a:cubicBezTo>
                  <a:pt x="409528" y="63394"/>
                  <a:pt x="420746" y="57890"/>
                  <a:pt x="433722" y="57890"/>
                </a:cubicBezTo>
                <a:close/>
                <a:moveTo>
                  <a:pt x="596959" y="57388"/>
                </a:moveTo>
                <a:cubicBezTo>
                  <a:pt x="607256" y="57388"/>
                  <a:pt x="615774" y="61615"/>
                  <a:pt x="622513" y="70071"/>
                </a:cubicBezTo>
                <a:cubicBezTo>
                  <a:pt x="629252" y="78526"/>
                  <a:pt x="632621" y="89325"/>
                  <a:pt x="632621" y="102469"/>
                </a:cubicBezTo>
                <a:lnTo>
                  <a:pt x="632621" y="168018"/>
                </a:lnTo>
                <a:lnTo>
                  <a:pt x="599972" y="168018"/>
                </a:lnTo>
                <a:lnTo>
                  <a:pt x="599972" y="107617"/>
                </a:lnTo>
                <a:cubicBezTo>
                  <a:pt x="599972" y="101422"/>
                  <a:pt x="598277" y="96190"/>
                  <a:pt x="594887" y="91920"/>
                </a:cubicBezTo>
                <a:cubicBezTo>
                  <a:pt x="591496" y="87651"/>
                  <a:pt x="587373" y="85516"/>
                  <a:pt x="582518" y="85516"/>
                </a:cubicBezTo>
                <a:cubicBezTo>
                  <a:pt x="576657" y="85516"/>
                  <a:pt x="571844" y="88216"/>
                  <a:pt x="568077" y="93616"/>
                </a:cubicBezTo>
                <a:cubicBezTo>
                  <a:pt x="564309" y="99015"/>
                  <a:pt x="562426" y="105985"/>
                  <a:pt x="562426" y="114524"/>
                </a:cubicBezTo>
                <a:lnTo>
                  <a:pt x="562426" y="168018"/>
                </a:lnTo>
                <a:lnTo>
                  <a:pt x="530279" y="168018"/>
                </a:lnTo>
                <a:lnTo>
                  <a:pt x="530279" y="60025"/>
                </a:lnTo>
                <a:lnTo>
                  <a:pt x="562426" y="60025"/>
                </a:lnTo>
                <a:lnTo>
                  <a:pt x="562426" y="72833"/>
                </a:lnTo>
                <a:cubicBezTo>
                  <a:pt x="573393" y="62536"/>
                  <a:pt x="584904" y="57388"/>
                  <a:pt x="596959" y="57388"/>
                </a:cubicBezTo>
                <a:close/>
                <a:moveTo>
                  <a:pt x="83129" y="34282"/>
                </a:moveTo>
                <a:cubicBezTo>
                  <a:pt x="69316" y="34031"/>
                  <a:pt x="58182" y="38803"/>
                  <a:pt x="49727" y="48598"/>
                </a:cubicBezTo>
                <a:cubicBezTo>
                  <a:pt x="41272" y="58392"/>
                  <a:pt x="37044" y="71033"/>
                  <a:pt x="37044" y="86521"/>
                </a:cubicBezTo>
                <a:cubicBezTo>
                  <a:pt x="37044" y="101171"/>
                  <a:pt x="41355" y="113310"/>
                  <a:pt x="49978" y="122937"/>
                </a:cubicBezTo>
                <a:cubicBezTo>
                  <a:pt x="58601" y="132564"/>
                  <a:pt x="69484" y="137378"/>
                  <a:pt x="82627" y="137378"/>
                </a:cubicBezTo>
                <a:cubicBezTo>
                  <a:pt x="96440" y="137378"/>
                  <a:pt x="107595" y="132627"/>
                  <a:pt x="116093" y="123126"/>
                </a:cubicBezTo>
                <a:cubicBezTo>
                  <a:pt x="124590" y="113624"/>
                  <a:pt x="128838" y="101087"/>
                  <a:pt x="128838" y="85516"/>
                </a:cubicBezTo>
                <a:cubicBezTo>
                  <a:pt x="128838" y="70196"/>
                  <a:pt x="124673" y="57890"/>
                  <a:pt x="116344" y="48598"/>
                </a:cubicBezTo>
                <a:cubicBezTo>
                  <a:pt x="108014" y="39305"/>
                  <a:pt x="96943" y="34533"/>
                  <a:pt x="83129" y="34282"/>
                </a:cubicBezTo>
                <a:close/>
                <a:moveTo>
                  <a:pt x="81497" y="1382"/>
                </a:moveTo>
                <a:cubicBezTo>
                  <a:pt x="105942" y="1382"/>
                  <a:pt x="126159" y="9356"/>
                  <a:pt x="142149" y="25304"/>
                </a:cubicBezTo>
                <a:cubicBezTo>
                  <a:pt x="158139" y="41251"/>
                  <a:pt x="166134" y="61406"/>
                  <a:pt x="166134" y="85767"/>
                </a:cubicBezTo>
                <a:cubicBezTo>
                  <a:pt x="166134" y="109961"/>
                  <a:pt x="158223" y="130053"/>
                  <a:pt x="142400" y="146043"/>
                </a:cubicBezTo>
                <a:cubicBezTo>
                  <a:pt x="126578" y="162032"/>
                  <a:pt x="106654" y="170027"/>
                  <a:pt x="82627" y="170027"/>
                </a:cubicBezTo>
                <a:cubicBezTo>
                  <a:pt x="58601" y="170027"/>
                  <a:pt x="38823" y="162074"/>
                  <a:pt x="23294" y="146168"/>
                </a:cubicBezTo>
                <a:cubicBezTo>
                  <a:pt x="7764" y="130262"/>
                  <a:pt x="0" y="110045"/>
                  <a:pt x="0" y="85516"/>
                </a:cubicBezTo>
                <a:cubicBezTo>
                  <a:pt x="0" y="61155"/>
                  <a:pt x="8057" y="41042"/>
                  <a:pt x="24173" y="25178"/>
                </a:cubicBezTo>
                <a:cubicBezTo>
                  <a:pt x="40288" y="9314"/>
                  <a:pt x="59396" y="1382"/>
                  <a:pt x="81497" y="1382"/>
                </a:cubicBezTo>
                <a:close/>
                <a:moveTo>
                  <a:pt x="935984" y="879"/>
                </a:moveTo>
                <a:cubicBezTo>
                  <a:pt x="964950" y="879"/>
                  <a:pt x="987219" y="13562"/>
                  <a:pt x="1002790" y="38928"/>
                </a:cubicBezTo>
                <a:lnTo>
                  <a:pt x="979182" y="61029"/>
                </a:lnTo>
                <a:cubicBezTo>
                  <a:pt x="974243" y="52490"/>
                  <a:pt x="968131" y="46107"/>
                  <a:pt x="960848" y="41879"/>
                </a:cubicBezTo>
                <a:cubicBezTo>
                  <a:pt x="953565" y="37652"/>
                  <a:pt x="945947" y="35538"/>
                  <a:pt x="937993" y="35538"/>
                </a:cubicBezTo>
                <a:cubicBezTo>
                  <a:pt x="925101" y="35538"/>
                  <a:pt x="913904" y="40435"/>
                  <a:pt x="904403" y="50230"/>
                </a:cubicBezTo>
                <a:cubicBezTo>
                  <a:pt x="894901" y="60025"/>
                  <a:pt x="890150" y="71578"/>
                  <a:pt x="890150" y="84888"/>
                </a:cubicBezTo>
                <a:cubicBezTo>
                  <a:pt x="890150" y="99036"/>
                  <a:pt x="894901" y="111029"/>
                  <a:pt x="904403" y="120865"/>
                </a:cubicBezTo>
                <a:cubicBezTo>
                  <a:pt x="913904" y="130702"/>
                  <a:pt x="925353" y="135620"/>
                  <a:pt x="938747" y="135620"/>
                </a:cubicBezTo>
                <a:cubicBezTo>
                  <a:pt x="946030" y="135620"/>
                  <a:pt x="953041" y="133778"/>
                  <a:pt x="959781" y="130095"/>
                </a:cubicBezTo>
                <a:cubicBezTo>
                  <a:pt x="966520" y="126411"/>
                  <a:pt x="971940" y="119505"/>
                  <a:pt x="976042" y="109375"/>
                </a:cubicBezTo>
                <a:lnTo>
                  <a:pt x="936989" y="109375"/>
                </a:lnTo>
                <a:lnTo>
                  <a:pt x="936989" y="77228"/>
                </a:lnTo>
                <a:lnTo>
                  <a:pt x="1013087" y="77228"/>
                </a:lnTo>
                <a:lnTo>
                  <a:pt x="1013087" y="98576"/>
                </a:lnTo>
                <a:cubicBezTo>
                  <a:pt x="1013087" y="109543"/>
                  <a:pt x="1009319" y="121326"/>
                  <a:pt x="1001785" y="133925"/>
                </a:cubicBezTo>
                <a:cubicBezTo>
                  <a:pt x="994251" y="146524"/>
                  <a:pt x="984330" y="155733"/>
                  <a:pt x="972024" y="161551"/>
                </a:cubicBezTo>
                <a:cubicBezTo>
                  <a:pt x="959718" y="167369"/>
                  <a:pt x="947286" y="170278"/>
                  <a:pt x="934729" y="170278"/>
                </a:cubicBezTo>
                <a:cubicBezTo>
                  <a:pt x="911958" y="170278"/>
                  <a:pt x="892745" y="162032"/>
                  <a:pt x="877090" y="145540"/>
                </a:cubicBezTo>
                <a:cubicBezTo>
                  <a:pt x="861435" y="129048"/>
                  <a:pt x="853608" y="108664"/>
                  <a:pt x="853608" y="84386"/>
                </a:cubicBezTo>
                <a:cubicBezTo>
                  <a:pt x="853608" y="61364"/>
                  <a:pt x="861666" y="41691"/>
                  <a:pt x="877781" y="25366"/>
                </a:cubicBezTo>
                <a:cubicBezTo>
                  <a:pt x="893896" y="9042"/>
                  <a:pt x="913297" y="879"/>
                  <a:pt x="935984" y="879"/>
                </a:cubicBezTo>
                <a:close/>
                <a:moveTo>
                  <a:pt x="732820" y="377"/>
                </a:moveTo>
                <a:lnTo>
                  <a:pt x="765218" y="377"/>
                </a:lnTo>
                <a:lnTo>
                  <a:pt x="765218" y="168018"/>
                </a:lnTo>
                <a:lnTo>
                  <a:pt x="733573" y="168018"/>
                </a:lnTo>
                <a:lnTo>
                  <a:pt x="733573" y="149559"/>
                </a:lnTo>
                <a:lnTo>
                  <a:pt x="733071" y="149559"/>
                </a:lnTo>
                <a:cubicBezTo>
                  <a:pt x="723711" y="163037"/>
                  <a:pt x="712093" y="169776"/>
                  <a:pt x="698217" y="169776"/>
                </a:cubicBezTo>
                <a:cubicBezTo>
                  <a:pt x="685846" y="169776"/>
                  <a:pt x="675294" y="164376"/>
                  <a:pt x="666559" y="153577"/>
                </a:cubicBezTo>
                <a:cubicBezTo>
                  <a:pt x="657825" y="142778"/>
                  <a:pt x="653457" y="129593"/>
                  <a:pt x="653457" y="114021"/>
                </a:cubicBezTo>
                <a:cubicBezTo>
                  <a:pt x="653457" y="98450"/>
                  <a:pt x="657971" y="85160"/>
                  <a:pt x="666998" y="74152"/>
                </a:cubicBezTo>
                <a:cubicBezTo>
                  <a:pt x="676025" y="63143"/>
                  <a:pt x="686849" y="57639"/>
                  <a:pt x="699470" y="57639"/>
                </a:cubicBezTo>
                <a:cubicBezTo>
                  <a:pt x="706658" y="57639"/>
                  <a:pt x="712718" y="58957"/>
                  <a:pt x="717649" y="61594"/>
                </a:cubicBezTo>
                <a:cubicBezTo>
                  <a:pt x="722581" y="64231"/>
                  <a:pt x="727637" y="68522"/>
                  <a:pt x="732820" y="74466"/>
                </a:cubicBezTo>
                <a:close/>
                <a:moveTo>
                  <a:pt x="262574" y="377"/>
                </a:moveTo>
                <a:lnTo>
                  <a:pt x="294721" y="377"/>
                </a:lnTo>
                <a:lnTo>
                  <a:pt x="294721" y="168018"/>
                </a:lnTo>
                <a:lnTo>
                  <a:pt x="262574" y="168018"/>
                </a:lnTo>
                <a:close/>
                <a:moveTo>
                  <a:pt x="211847" y="0"/>
                </a:moveTo>
                <a:cubicBezTo>
                  <a:pt x="217372" y="0"/>
                  <a:pt x="222102" y="1974"/>
                  <a:pt x="226037" y="5921"/>
                </a:cubicBezTo>
                <a:cubicBezTo>
                  <a:pt x="229972" y="9868"/>
                  <a:pt x="231939" y="14571"/>
                  <a:pt x="231939" y="20029"/>
                </a:cubicBezTo>
                <a:cubicBezTo>
                  <a:pt x="231939" y="25572"/>
                  <a:pt x="229972" y="30316"/>
                  <a:pt x="226037" y="34263"/>
                </a:cubicBezTo>
                <a:cubicBezTo>
                  <a:pt x="222102" y="38211"/>
                  <a:pt x="217372" y="40184"/>
                  <a:pt x="211847" y="40184"/>
                </a:cubicBezTo>
                <a:cubicBezTo>
                  <a:pt x="206322" y="40184"/>
                  <a:pt x="201592" y="38211"/>
                  <a:pt x="197657" y="34263"/>
                </a:cubicBezTo>
                <a:cubicBezTo>
                  <a:pt x="193723" y="30316"/>
                  <a:pt x="191755" y="25572"/>
                  <a:pt x="191755" y="20029"/>
                </a:cubicBezTo>
                <a:cubicBezTo>
                  <a:pt x="191755" y="14571"/>
                  <a:pt x="193723" y="9868"/>
                  <a:pt x="197657" y="5921"/>
                </a:cubicBezTo>
                <a:cubicBezTo>
                  <a:pt x="201592" y="1974"/>
                  <a:pt x="206322" y="0"/>
                  <a:pt x="211847" y="0"/>
                </a:cubicBezTo>
                <a:close/>
              </a:path>
            </a:pathLst>
          </a:custGeom>
          <a:solidFill>
            <a:srgbClr val="8A5348">
              <a:alpha val="60000"/>
            </a:srgbClr>
          </a:solidFill>
          <a:ln>
            <a:solidFill>
              <a:srgbClr val="8A5348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9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2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48" grpId="0" animBg="1"/>
      <p:bldP spid="48" grpId="1" animBg="1"/>
      <p:bldP spid="48" grpId="2" animBg="1"/>
      <p:bldP spid="50" grpId="0" animBg="1"/>
      <p:bldP spid="50" grpId="1" animBg="1"/>
      <p:bldP spid="50" grpId="2" animBg="1"/>
      <p:bldP spid="120" grpId="0" animBg="1"/>
      <p:bldP spid="120" grpId="1" animBg="1"/>
      <p:bldP spid="210" grpId="0" animBg="1"/>
      <p:bldP spid="210" grpId="1" animBg="1"/>
      <p:bldP spid="211" grpId="0" animBg="1"/>
      <p:bldP spid="211" grpId="1" animBg="1"/>
      <p:bldP spid="211" grpId="2" animBg="1"/>
      <p:bldP spid="228" grpId="0" animBg="1"/>
      <p:bldP spid="228" grpId="1" animBg="1"/>
      <p:bldP spid="229" grpId="0" animBg="1"/>
      <p:bldP spid="229" grpId="1" animBg="1"/>
      <p:bldP spid="2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51744"/>
            <a:ext cx="12482920" cy="6909744"/>
            <a:chOff x="-9296849" y="-51744"/>
            <a:chExt cx="12482920" cy="69097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388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12267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9626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72622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4660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39599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A3717A0C-B4F3-4A58-BDFB-8440CE7C8697}"/>
              </a:ext>
            </a:extLst>
          </p:cNvPr>
          <p:cNvSpPr txBox="1"/>
          <p:nvPr/>
        </p:nvSpPr>
        <p:spPr>
          <a:xfrm>
            <a:off x="1690377" y="229485"/>
            <a:ext cx="9834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Ten Worst-Performing Companies During the Pandemic</a:t>
            </a:r>
          </a:p>
          <a:p>
            <a:pPr algn="ctr"/>
            <a:endParaRPr lang="en-US" sz="36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25070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1806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892399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185395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37128"/>
            <a:chOff x="-12129822" y="0"/>
            <a:chExt cx="12482924" cy="693712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61891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6146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C56A25-CCBF-442F-9920-2E608FD6448D}"/>
              </a:ext>
            </a:extLst>
          </p:cNvPr>
          <p:cNvGrpSpPr/>
          <p:nvPr/>
        </p:nvGrpSpPr>
        <p:grpSpPr>
          <a:xfrm>
            <a:off x="5980750" y="1393266"/>
            <a:ext cx="1898592" cy="537419"/>
            <a:chOff x="5746316" y="1166295"/>
            <a:chExt cx="1898592" cy="53741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4016FBA-5A4C-4897-B9E4-84E5CC5CF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49245" y="1183296"/>
              <a:ext cx="1548749" cy="520418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92D05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B946533-4341-4E7E-8C7E-4D57C2CAE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46316" y="1166295"/>
              <a:ext cx="514069" cy="520418"/>
            </a:xfrm>
            <a:prstGeom prst="ellipse">
              <a:avLst/>
            </a:prstGeom>
            <a:solidFill>
              <a:srgbClr val="92D050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BE892E4-CEEC-41A6-B452-2704235B29ED}"/>
                </a:ext>
              </a:extLst>
            </p:cNvPr>
            <p:cNvSpPr txBox="1"/>
            <p:nvPr/>
          </p:nvSpPr>
          <p:spPr>
            <a:xfrm>
              <a:off x="5897297" y="1204826"/>
              <a:ext cx="156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04691C0-1761-44BB-A035-A2C4196725A6}"/>
                </a:ext>
              </a:extLst>
            </p:cNvPr>
            <p:cNvSpPr txBox="1"/>
            <p:nvPr/>
          </p:nvSpPr>
          <p:spPr>
            <a:xfrm>
              <a:off x="6317011" y="1223269"/>
              <a:ext cx="13278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Diagnostic &amp; Clinical Testing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4750E9-291B-4432-AF40-99FCCE43BCA7}"/>
              </a:ext>
            </a:extLst>
          </p:cNvPr>
          <p:cNvGrpSpPr/>
          <p:nvPr/>
        </p:nvGrpSpPr>
        <p:grpSpPr>
          <a:xfrm>
            <a:off x="7324747" y="772432"/>
            <a:ext cx="1651708" cy="525636"/>
            <a:chOff x="7831378" y="685424"/>
            <a:chExt cx="1651708" cy="52563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3656685-03F8-4071-B2C2-18F230709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59425" y="685424"/>
              <a:ext cx="1323661" cy="520418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FEC63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77863E4-DB32-4774-AD4F-A4E1AA746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31378" y="690642"/>
              <a:ext cx="514069" cy="520418"/>
            </a:xfrm>
            <a:prstGeom prst="ellipse">
              <a:avLst/>
            </a:prstGeom>
            <a:solidFill>
              <a:srgbClr val="FEC630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F6AC28E-67A0-41AD-B635-4DBB4FF136D7}"/>
                </a:ext>
              </a:extLst>
            </p:cNvPr>
            <p:cNvSpPr txBox="1"/>
            <p:nvPr/>
          </p:nvSpPr>
          <p:spPr>
            <a:xfrm>
              <a:off x="7972144" y="718534"/>
              <a:ext cx="156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9288CAD-8711-4F93-ACEF-EDEA5E020416}"/>
                </a:ext>
              </a:extLst>
            </p:cNvPr>
            <p:cNvSpPr txBox="1"/>
            <p:nvPr/>
          </p:nvSpPr>
          <p:spPr>
            <a:xfrm>
              <a:off x="8426649" y="742717"/>
              <a:ext cx="80684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Transport &amp; Shipping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EE91F85-7C4F-497B-82A0-1CE0B98B2215}"/>
              </a:ext>
            </a:extLst>
          </p:cNvPr>
          <p:cNvGrpSpPr/>
          <p:nvPr/>
        </p:nvGrpSpPr>
        <p:grpSpPr>
          <a:xfrm>
            <a:off x="2986633" y="751056"/>
            <a:ext cx="1489280" cy="541119"/>
            <a:chOff x="995908" y="655806"/>
            <a:chExt cx="1489280" cy="54111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05EA79-C76D-4ACA-9FA7-F42D9E056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144" y="676507"/>
              <a:ext cx="1276044" cy="520418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FF596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0449F-5DF6-45A6-AEE6-2CEDA541B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95908" y="655806"/>
              <a:ext cx="514069" cy="520418"/>
            </a:xfrm>
            <a:prstGeom prst="ellipse">
              <a:avLst/>
            </a:prstGeom>
            <a:solidFill>
              <a:srgbClr val="FF596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960982B-84EC-4D07-968D-400BD28C154B}"/>
                </a:ext>
              </a:extLst>
            </p:cNvPr>
            <p:cNvSpPr txBox="1"/>
            <p:nvPr/>
          </p:nvSpPr>
          <p:spPr>
            <a:xfrm>
              <a:off x="1120513" y="673852"/>
              <a:ext cx="156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140F6F5-2454-444C-A792-170B81B514C6}"/>
                </a:ext>
              </a:extLst>
            </p:cNvPr>
            <p:cNvSpPr txBox="1"/>
            <p:nvPr/>
          </p:nvSpPr>
          <p:spPr>
            <a:xfrm>
              <a:off x="1594161" y="808293"/>
              <a:ext cx="80684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Oil &amp; gas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121913-FFB8-4681-985E-833633F120C7}"/>
              </a:ext>
            </a:extLst>
          </p:cNvPr>
          <p:cNvGrpSpPr/>
          <p:nvPr/>
        </p:nvGrpSpPr>
        <p:grpSpPr>
          <a:xfrm>
            <a:off x="3984359" y="1384170"/>
            <a:ext cx="1388870" cy="528797"/>
            <a:chOff x="2585724" y="1166295"/>
            <a:chExt cx="1388870" cy="52879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D1EBF0C-54F3-4D80-9836-C1B0872F4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904990" y="1174674"/>
              <a:ext cx="1059193" cy="520418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C6B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9F47AE-3A7A-4AC3-9583-76EE8441A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5724" y="1166295"/>
              <a:ext cx="514069" cy="520418"/>
            </a:xfrm>
            <a:prstGeom prst="ellipse">
              <a:avLst/>
            </a:prstGeom>
            <a:solidFill>
              <a:srgbClr val="5C6B6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2FF19FC-8783-4F3A-AB89-C83C3BF23815}"/>
                </a:ext>
              </a:extLst>
            </p:cNvPr>
            <p:cNvSpPr txBox="1"/>
            <p:nvPr/>
          </p:nvSpPr>
          <p:spPr>
            <a:xfrm>
              <a:off x="2727699" y="1183296"/>
              <a:ext cx="156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623B7C-262A-4D18-B891-45E7B50683D8}"/>
                </a:ext>
              </a:extLst>
            </p:cNvPr>
            <p:cNvSpPr txBox="1"/>
            <p:nvPr/>
          </p:nvSpPr>
          <p:spPr>
            <a:xfrm>
              <a:off x="3167752" y="1213590"/>
              <a:ext cx="80684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Real-estate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314A52-E9AE-46B6-AD13-796C4E4DFF70}"/>
              </a:ext>
            </a:extLst>
          </p:cNvPr>
          <p:cNvGrpSpPr/>
          <p:nvPr/>
        </p:nvGrpSpPr>
        <p:grpSpPr>
          <a:xfrm>
            <a:off x="4910489" y="767375"/>
            <a:ext cx="1636605" cy="528797"/>
            <a:chOff x="4048283" y="645877"/>
            <a:chExt cx="1636605" cy="52879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72F06E3-6440-4751-8D8D-E4E9AB410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386907" y="654256"/>
              <a:ext cx="1251191" cy="520418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2CBB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2697D4A-FD31-4DB7-9EFD-26FE960C2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048283" y="645877"/>
              <a:ext cx="514069" cy="520418"/>
            </a:xfrm>
            <a:prstGeom prst="ellipse">
              <a:avLst/>
            </a:prstGeom>
            <a:solidFill>
              <a:srgbClr val="52CBBE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8EFB036-7C22-4F6F-A213-5C82A7E9DB97}"/>
                </a:ext>
              </a:extLst>
            </p:cNvPr>
            <p:cNvSpPr txBox="1"/>
            <p:nvPr/>
          </p:nvSpPr>
          <p:spPr>
            <a:xfrm>
              <a:off x="4177844" y="673852"/>
              <a:ext cx="156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2DCEFE-44CE-4AD5-B683-1F1B3E1CC504}"/>
                </a:ext>
              </a:extLst>
            </p:cNvPr>
            <p:cNvSpPr txBox="1"/>
            <p:nvPr/>
          </p:nvSpPr>
          <p:spPr>
            <a:xfrm>
              <a:off x="4624805" y="690642"/>
              <a:ext cx="106008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Gold &amp; silver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mining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ECD6FA-BA0C-4641-9079-1F7A27821D06}"/>
              </a:ext>
            </a:extLst>
          </p:cNvPr>
          <p:cNvGrpSpPr/>
          <p:nvPr/>
        </p:nvGrpSpPr>
        <p:grpSpPr>
          <a:xfrm>
            <a:off x="8498638" y="1404272"/>
            <a:ext cx="1719597" cy="531264"/>
            <a:chOff x="9670279" y="1148573"/>
            <a:chExt cx="1719597" cy="53126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F19CB35-D523-47D7-8BF6-C3F4D86F0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961290" y="1155587"/>
              <a:ext cx="1428586" cy="506389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01A0A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3DE37C-8D40-416A-A678-CEF285DA3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70279" y="1148573"/>
              <a:ext cx="514069" cy="520418"/>
            </a:xfrm>
            <a:prstGeom prst="ellipse">
              <a:avLst/>
            </a:prstGeom>
            <a:solidFill>
              <a:srgbClr val="01A0A8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3E0178C-6C6F-4130-899B-629F424960EE}"/>
                </a:ext>
              </a:extLst>
            </p:cNvPr>
            <p:cNvSpPr txBox="1"/>
            <p:nvPr/>
          </p:nvSpPr>
          <p:spPr>
            <a:xfrm>
              <a:off x="9812254" y="1187394"/>
              <a:ext cx="156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0C5422B-6F2A-433A-BCDA-35CDE72A5248}"/>
                </a:ext>
              </a:extLst>
            </p:cNvPr>
            <p:cNvSpPr txBox="1"/>
            <p:nvPr/>
          </p:nvSpPr>
          <p:spPr>
            <a:xfrm>
              <a:off x="10371541" y="1301059"/>
              <a:ext cx="80684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Hospitality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57FCE5DC-9FBC-4CEA-B9D4-687D660FE45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83" y="2139696"/>
            <a:ext cx="6830568" cy="4453128"/>
          </a:xfrm>
          <a:prstGeom prst="rect">
            <a:avLst/>
          </a:prstGeom>
        </p:spPr>
      </p:pic>
      <p:sp>
        <p:nvSpPr>
          <p:cNvPr id="44" name="Rounded Rectangle 94">
            <a:extLst>
              <a:ext uri="{FF2B5EF4-FFF2-40B4-BE49-F238E27FC236}">
                <a16:creationId xmlns:a16="http://schemas.microsoft.com/office/drawing/2014/main" id="{647B3BD7-6693-4E06-8466-0882976A73E8}"/>
              </a:ext>
            </a:extLst>
          </p:cNvPr>
          <p:cNvSpPr/>
          <p:nvPr/>
        </p:nvSpPr>
        <p:spPr>
          <a:xfrm>
            <a:off x="2037032" y="4130532"/>
            <a:ext cx="1929263" cy="11222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glow>
              <a:schemeClr val="accent1"/>
            </a:glow>
            <a:reflection endPos="0" dir="5400000" sy="-100000" algn="bl" rotWithShape="0"/>
          </a:effectLst>
          <a:scene3d>
            <a:camera prst="orthographicFront"/>
            <a:lightRig rig="brightRoom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BE668D-4F95-4788-B1BD-6F11CED5A992}"/>
              </a:ext>
            </a:extLst>
          </p:cNvPr>
          <p:cNvSpPr txBox="1"/>
          <p:nvPr/>
        </p:nvSpPr>
        <p:spPr>
          <a:xfrm>
            <a:off x="2115740" y="4230274"/>
            <a:ext cx="18657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 of 7 companies with average decreases of 95-98% were oil/gas companies </a:t>
            </a:r>
          </a:p>
        </p:txBody>
      </p:sp>
      <p:sp>
        <p:nvSpPr>
          <p:cNvPr id="50" name="Rounded Rectangle 92">
            <a:extLst>
              <a:ext uri="{FF2B5EF4-FFF2-40B4-BE49-F238E27FC236}">
                <a16:creationId xmlns:a16="http://schemas.microsoft.com/office/drawing/2014/main" id="{1D518DBE-4E3B-4909-8953-14807D45EE2C}"/>
              </a:ext>
            </a:extLst>
          </p:cNvPr>
          <p:cNvSpPr/>
          <p:nvPr/>
        </p:nvSpPr>
        <p:spPr>
          <a:xfrm>
            <a:off x="2038782" y="2294382"/>
            <a:ext cx="1938528" cy="1750135"/>
          </a:xfrm>
          <a:prstGeom prst="roundRect">
            <a:avLst/>
          </a:prstGeom>
          <a:solidFill>
            <a:srgbClr val="F7DDFD"/>
          </a:solidFill>
          <a:ln>
            <a:solidFill>
              <a:srgbClr val="FFE0FD"/>
            </a:solidFill>
            <a:prstDash val="solid"/>
          </a:ln>
          <a:effectLst>
            <a:glow>
              <a:schemeClr val="accent1"/>
            </a:glow>
            <a:reflection endPos="0" dir="5400000" sy="-100000" algn="bl" rotWithShape="0"/>
          </a:effectLst>
          <a:scene3d>
            <a:camera prst="orthographicFront"/>
            <a:lightRig rig="brightRoom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60F71-C41A-4CAE-AE36-E72DFDF4083E}"/>
              </a:ext>
            </a:extLst>
          </p:cNvPr>
          <p:cNvSpPr txBox="1"/>
          <p:nvPr/>
        </p:nvSpPr>
        <p:spPr>
          <a:xfrm>
            <a:off x="2076064" y="2388181"/>
            <a:ext cx="19385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companies had smaller decreases in average stock prices (</a:t>
            </a:r>
            <a:r>
              <a:rPr lang="en-US" sz="1400" dirty="0">
                <a:sym typeface="Symbol" pitchFamily="2" charset="2"/>
              </a:rPr>
              <a:t></a:t>
            </a:r>
            <a:r>
              <a:rPr lang="en-US" sz="1400" dirty="0"/>
              <a:t> 72%):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real-estate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Shipping/transport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Gold/silver mining</a:t>
            </a:r>
          </a:p>
        </p:txBody>
      </p:sp>
      <p:sp>
        <p:nvSpPr>
          <p:cNvPr id="56" name="Rounded Rectangle 98">
            <a:extLst>
              <a:ext uri="{FF2B5EF4-FFF2-40B4-BE49-F238E27FC236}">
                <a16:creationId xmlns:a16="http://schemas.microsoft.com/office/drawing/2014/main" id="{13E2EAC9-3950-44AF-B996-3249A2D6A503}"/>
              </a:ext>
            </a:extLst>
          </p:cNvPr>
          <p:cNvSpPr/>
          <p:nvPr/>
        </p:nvSpPr>
        <p:spPr>
          <a:xfrm>
            <a:off x="2033596" y="5338843"/>
            <a:ext cx="1949673" cy="95410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>
            <a:glow>
              <a:schemeClr val="accent1"/>
            </a:glow>
            <a:reflection endPos="0" dir="5400000" sy="-100000" algn="bl" rotWithShape="0"/>
          </a:effectLst>
          <a:scene3d>
            <a:camera prst="orthographicFront"/>
            <a:lightRig rig="brightRoom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97F402-C0B1-4A1D-BD35-BACE76C7D4B6}"/>
              </a:ext>
            </a:extLst>
          </p:cNvPr>
          <p:cNvSpPr txBox="1"/>
          <p:nvPr/>
        </p:nvSpPr>
        <p:spPr>
          <a:xfrm>
            <a:off x="2185476" y="5454506"/>
            <a:ext cx="1710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stock prices had a 100% decrease by October 2020 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C98E0B9-152C-4149-A673-90E7715E1983}"/>
              </a:ext>
            </a:extLst>
          </p:cNvPr>
          <p:cNvSpPr/>
          <p:nvPr/>
        </p:nvSpPr>
        <p:spPr>
          <a:xfrm>
            <a:off x="6380438" y="5470030"/>
            <a:ext cx="399058" cy="696520"/>
          </a:xfrm>
          <a:prstGeom prst="ellipse">
            <a:avLst/>
          </a:prstGeom>
          <a:solidFill>
            <a:schemeClr val="accent5">
              <a:lumMod val="20000"/>
              <a:lumOff val="80000"/>
              <a:alpha val="53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778CD20-612E-41B0-B3E9-C94BC29649B3}"/>
              </a:ext>
            </a:extLst>
          </p:cNvPr>
          <p:cNvSpPr/>
          <p:nvPr/>
        </p:nvSpPr>
        <p:spPr>
          <a:xfrm>
            <a:off x="6466591" y="4892399"/>
            <a:ext cx="282100" cy="525179"/>
          </a:xfrm>
          <a:prstGeom prst="ellipse">
            <a:avLst/>
          </a:prstGeom>
          <a:solidFill>
            <a:srgbClr val="FADCF6">
              <a:alpha val="49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0C630B1-E4E4-4C98-BB71-02EEC162302D}"/>
              </a:ext>
            </a:extLst>
          </p:cNvPr>
          <p:cNvSpPr/>
          <p:nvPr/>
        </p:nvSpPr>
        <p:spPr>
          <a:xfrm>
            <a:off x="10316385" y="5608217"/>
            <a:ext cx="282100" cy="525179"/>
          </a:xfrm>
          <a:prstGeom prst="ellipse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8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/>
      <p:bldP spid="50" grpId="0" animBg="1"/>
      <p:bldP spid="54" grpId="0"/>
      <p:bldP spid="56" grpId="0" animBg="1"/>
      <p:bldP spid="104" grpId="0"/>
      <p:bldP spid="106" grpId="0" animBg="1"/>
      <p:bldP spid="108" grpId="0" animBg="1"/>
      <p:bldP spid="1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51744"/>
            <a:ext cx="12482920" cy="6909744"/>
            <a:chOff x="-9296849" y="-51744"/>
            <a:chExt cx="12482920" cy="69097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388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312267"/>
              <a:ext cx="108966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9626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72622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46138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4660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39599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A3717A0C-B4F3-4A58-BDFB-8440CE7C8697}"/>
              </a:ext>
            </a:extLst>
          </p:cNvPr>
          <p:cNvSpPr txBox="1"/>
          <p:nvPr/>
        </p:nvSpPr>
        <p:spPr>
          <a:xfrm>
            <a:off x="2188097" y="229470"/>
            <a:ext cx="8691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Top Ten Profiting Companies During the Pandemic</a:t>
            </a:r>
          </a:p>
          <a:p>
            <a:pPr algn="ctr"/>
            <a:endParaRPr lang="en-US" sz="36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25070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21806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892399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185395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37128"/>
            <a:chOff x="-12129822" y="0"/>
            <a:chExt cx="12482924" cy="693712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61891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6146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sp>
        <p:nvSpPr>
          <p:cNvPr id="2" name="Rounded Rectangle 43">
            <a:extLst>
              <a:ext uri="{FF2B5EF4-FFF2-40B4-BE49-F238E27FC236}">
                <a16:creationId xmlns:a16="http://schemas.microsoft.com/office/drawing/2014/main" id="{B8CDB97C-EF04-427C-B7F7-E55D66A050C2}"/>
              </a:ext>
            </a:extLst>
          </p:cNvPr>
          <p:cNvSpPr/>
          <p:nvPr/>
        </p:nvSpPr>
        <p:spPr>
          <a:xfrm>
            <a:off x="2060973" y="4854695"/>
            <a:ext cx="1915841" cy="1450192"/>
          </a:xfrm>
          <a:prstGeom prst="roundRect">
            <a:avLst/>
          </a:prstGeom>
          <a:solidFill>
            <a:srgbClr val="F7DDFD"/>
          </a:solidFill>
          <a:ln>
            <a:solidFill>
              <a:srgbClr val="FFE0FD"/>
            </a:solidFill>
            <a:prstDash val="solid"/>
          </a:ln>
          <a:effectLst>
            <a:glow>
              <a:schemeClr val="accent1"/>
            </a:glow>
            <a:reflection endPos="0" dir="5400000" sy="-100000" algn="bl" rotWithShape="0"/>
          </a:effectLst>
          <a:scene3d>
            <a:camera prst="orthographicFront"/>
            <a:lightRig rig="brightRoom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CF7F0462-B787-4D15-AF17-CE28E652006B}"/>
              </a:ext>
            </a:extLst>
          </p:cNvPr>
          <p:cNvSpPr/>
          <p:nvPr/>
        </p:nvSpPr>
        <p:spPr>
          <a:xfrm>
            <a:off x="2034440" y="2310741"/>
            <a:ext cx="1942374" cy="23261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glow>
              <a:schemeClr val="accent1"/>
            </a:glow>
            <a:reflection endPos="0" dir="5400000" sy="-100000" algn="bl" rotWithShape="0"/>
          </a:effectLst>
          <a:scene3d>
            <a:camera prst="orthographicFront"/>
            <a:lightRig rig="brightRoom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68DB0-5DE0-4208-8103-DB481777D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82" y="2143565"/>
            <a:ext cx="6829517" cy="445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EC628-FB47-48FA-B248-4FF18AA6CDDA}"/>
              </a:ext>
            </a:extLst>
          </p:cNvPr>
          <p:cNvSpPr txBox="1"/>
          <p:nvPr/>
        </p:nvSpPr>
        <p:spPr>
          <a:xfrm>
            <a:off x="2102158" y="2328602"/>
            <a:ext cx="177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 diagnostic/ vaccine development companies had significant average stock price increases (&gt;1500%) between March and June.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66D7F-151B-42EE-81AC-51E1E95469BA}"/>
              </a:ext>
            </a:extLst>
          </p:cNvPr>
          <p:cNvSpPr txBox="1"/>
          <p:nvPr/>
        </p:nvSpPr>
        <p:spPr>
          <a:xfrm>
            <a:off x="2178480" y="4942215"/>
            <a:ext cx="1805954" cy="1323439"/>
          </a:xfrm>
          <a:prstGeom prst="rect">
            <a:avLst/>
          </a:prstGeom>
          <a:noFill/>
          <a:scene3d>
            <a:camera prst="orthographicFront"/>
            <a:lightRig rig="brightRoom" dir="t"/>
          </a:scene3d>
        </p:spPr>
        <p:txBody>
          <a:bodyPr wrap="square" rtlCol="0">
            <a:spAutoFit/>
          </a:bodyPr>
          <a:lstStyle/>
          <a:p>
            <a:r>
              <a:rPr lang="en-US" sz="1600" dirty="0"/>
              <a:t>7 companies had average gains of about 250% between March and June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D0DA4BD-7EA2-47D6-8FA8-A504C17EA661}"/>
              </a:ext>
            </a:extLst>
          </p:cNvPr>
          <p:cNvGrpSpPr/>
          <p:nvPr/>
        </p:nvGrpSpPr>
        <p:grpSpPr>
          <a:xfrm>
            <a:off x="8859107" y="979626"/>
            <a:ext cx="2056907" cy="764154"/>
            <a:chOff x="4631109" y="978210"/>
            <a:chExt cx="2056907" cy="76415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07673B-5075-4EFC-AA05-05A632781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04325" y="995932"/>
              <a:ext cx="1683691" cy="746432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2CBB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4ACC1D-722E-41C5-B9C8-635B82D4F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31109" y="978210"/>
              <a:ext cx="746432" cy="746432"/>
            </a:xfrm>
            <a:prstGeom prst="ellipse">
              <a:avLst/>
            </a:prstGeom>
            <a:solidFill>
              <a:srgbClr val="52CBBE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BFF107-4829-4022-89C9-7BF0705CB21E}"/>
                </a:ext>
              </a:extLst>
            </p:cNvPr>
            <p:cNvSpPr txBox="1"/>
            <p:nvPr/>
          </p:nvSpPr>
          <p:spPr>
            <a:xfrm>
              <a:off x="4876711" y="1072117"/>
              <a:ext cx="22762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7D743-0367-46F9-85F4-6637DE5FB151}"/>
                </a:ext>
              </a:extLst>
            </p:cNvPr>
            <p:cNvSpPr txBox="1"/>
            <p:nvPr/>
          </p:nvSpPr>
          <p:spPr>
            <a:xfrm>
              <a:off x="5480160" y="1042918"/>
              <a:ext cx="1171540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Alternative Fuels &amp; Solar power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C3C1B6-1FBE-48FE-92ED-B8FE80F7E8BD}"/>
              </a:ext>
            </a:extLst>
          </p:cNvPr>
          <p:cNvGrpSpPr/>
          <p:nvPr/>
        </p:nvGrpSpPr>
        <p:grpSpPr>
          <a:xfrm>
            <a:off x="6591728" y="987071"/>
            <a:ext cx="2020591" cy="764154"/>
            <a:chOff x="6332120" y="882416"/>
            <a:chExt cx="2020591" cy="7641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ECC080-9CE3-4C7E-B54C-70C1EBEF8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05336" y="900138"/>
              <a:ext cx="1605507" cy="746432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C6B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228FF7-356E-44AF-97F3-571B7010A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120" y="882416"/>
              <a:ext cx="746432" cy="746432"/>
            </a:xfrm>
            <a:prstGeom prst="ellipse">
              <a:avLst/>
            </a:prstGeom>
            <a:solidFill>
              <a:srgbClr val="5C6B6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BA512C-4FA8-43C0-8BA3-FAB43A2E1441}"/>
                </a:ext>
              </a:extLst>
            </p:cNvPr>
            <p:cNvSpPr txBox="1"/>
            <p:nvPr/>
          </p:nvSpPr>
          <p:spPr>
            <a:xfrm>
              <a:off x="6577722" y="1021293"/>
              <a:ext cx="22762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6A9401-63BD-470B-906D-178023305367}"/>
                </a:ext>
              </a:extLst>
            </p:cNvPr>
            <p:cNvSpPr txBox="1"/>
            <p:nvPr/>
          </p:nvSpPr>
          <p:spPr>
            <a:xfrm>
              <a:off x="7181171" y="1022074"/>
              <a:ext cx="117154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Fitness Equipment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CE1866-7E7B-48D7-A02E-71C37CAF8931}"/>
              </a:ext>
            </a:extLst>
          </p:cNvPr>
          <p:cNvGrpSpPr/>
          <p:nvPr/>
        </p:nvGrpSpPr>
        <p:grpSpPr>
          <a:xfrm>
            <a:off x="4607327" y="970765"/>
            <a:ext cx="2020591" cy="764154"/>
            <a:chOff x="9060343" y="882419"/>
            <a:chExt cx="2020591" cy="76415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507D4D-56AD-45AF-9783-D87E534AA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33560" y="900141"/>
              <a:ext cx="1396400" cy="746432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92D05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5BE2B9-ADD2-4364-AD6F-B6C3EA88E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60343" y="882419"/>
              <a:ext cx="746432" cy="746432"/>
            </a:xfrm>
            <a:prstGeom prst="ellipse">
              <a:avLst/>
            </a:prstGeom>
            <a:solidFill>
              <a:srgbClr val="92D050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F10268-5D18-47E6-A718-20DB294F80B1}"/>
                </a:ext>
              </a:extLst>
            </p:cNvPr>
            <p:cNvSpPr txBox="1"/>
            <p:nvPr/>
          </p:nvSpPr>
          <p:spPr>
            <a:xfrm>
              <a:off x="9305945" y="1021296"/>
              <a:ext cx="22762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E3ECC2-BB19-4809-B9CB-23AD40619D98}"/>
                </a:ext>
              </a:extLst>
            </p:cNvPr>
            <p:cNvSpPr txBox="1"/>
            <p:nvPr/>
          </p:nvSpPr>
          <p:spPr>
            <a:xfrm>
              <a:off x="9909394" y="1052057"/>
              <a:ext cx="117154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Internet Retailer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1F7A6E3D-1CF8-48AD-B40B-E8545E696E4A}"/>
              </a:ext>
            </a:extLst>
          </p:cNvPr>
          <p:cNvSpPr/>
          <p:nvPr/>
        </p:nvSpPr>
        <p:spPr>
          <a:xfrm>
            <a:off x="8150107" y="2633515"/>
            <a:ext cx="763930" cy="1319135"/>
          </a:xfrm>
          <a:prstGeom prst="ellipse">
            <a:avLst/>
          </a:prstGeom>
          <a:solidFill>
            <a:schemeClr val="accent5">
              <a:lumMod val="20000"/>
              <a:lumOff val="80000"/>
              <a:alpha val="53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E6F7EEE-4539-498F-80D2-8D972AF8FB57}"/>
              </a:ext>
            </a:extLst>
          </p:cNvPr>
          <p:cNvSpPr/>
          <p:nvPr/>
        </p:nvSpPr>
        <p:spPr>
          <a:xfrm>
            <a:off x="8140582" y="4373021"/>
            <a:ext cx="763930" cy="1663909"/>
          </a:xfrm>
          <a:prstGeom prst="ellipse">
            <a:avLst/>
          </a:prstGeom>
          <a:solidFill>
            <a:srgbClr val="FADCF6">
              <a:alpha val="49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0796D7D-0E12-4589-8126-9586D4E8BEA6}"/>
              </a:ext>
            </a:extLst>
          </p:cNvPr>
          <p:cNvCxnSpPr/>
          <p:nvPr/>
        </p:nvCxnSpPr>
        <p:spPr>
          <a:xfrm flipV="1">
            <a:off x="8524875" y="2690665"/>
            <a:ext cx="1943100" cy="795485"/>
          </a:xfrm>
          <a:prstGeom prst="line">
            <a:avLst/>
          </a:prstGeom>
          <a:ln w="44450">
            <a:solidFill>
              <a:srgbClr val="1F7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30602FE-B2BE-45A5-9C55-26514ED600A4}"/>
              </a:ext>
            </a:extLst>
          </p:cNvPr>
          <p:cNvGrpSpPr/>
          <p:nvPr/>
        </p:nvGrpSpPr>
        <p:grpSpPr>
          <a:xfrm>
            <a:off x="2304818" y="969349"/>
            <a:ext cx="2056907" cy="764154"/>
            <a:chOff x="2392252" y="968685"/>
            <a:chExt cx="2056907" cy="76415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CD8D1B9-B962-4C0E-857F-880F5E811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65468" y="986407"/>
              <a:ext cx="1683691" cy="746432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FF596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8E3CFA6-BEC7-4A71-895A-24BB743F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92252" y="968685"/>
              <a:ext cx="746432" cy="746432"/>
            </a:xfrm>
            <a:prstGeom prst="ellipse">
              <a:avLst/>
            </a:prstGeom>
            <a:solidFill>
              <a:srgbClr val="FF596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C9FAA-7F07-4163-B968-225F67541B5F}"/>
                </a:ext>
              </a:extLst>
            </p:cNvPr>
            <p:cNvSpPr txBox="1"/>
            <p:nvPr/>
          </p:nvSpPr>
          <p:spPr>
            <a:xfrm>
              <a:off x="3218646" y="1039458"/>
              <a:ext cx="1171540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Biotechnology &amp; Vaccine Development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31C76ED-FCF6-4A61-9802-45B1854C3ED6}"/>
              </a:ext>
            </a:extLst>
          </p:cNvPr>
          <p:cNvSpPr txBox="1"/>
          <p:nvPr/>
        </p:nvSpPr>
        <p:spPr>
          <a:xfrm>
            <a:off x="2519947" y="1083647"/>
            <a:ext cx="22762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4825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/>
      <p:bldP spid="8" grpId="0"/>
      <p:bldP spid="36" grpId="0" animBg="1"/>
      <p:bldP spid="84" grpId="0" animBg="1"/>
      <p:bldP spid="28" grpId="0"/>
      <p:bldP spid="2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51737"/>
            <a:ext cx="12482920" cy="6909737"/>
            <a:chOff x="-9296849" y="-51737"/>
            <a:chExt cx="12482920" cy="690973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3889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26226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056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63564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64711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57707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06974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1999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883350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17634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09959"/>
            <a:chOff x="-12129822" y="0"/>
            <a:chExt cx="12482924" cy="690995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4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3429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628C1AD-192E-4684-BED0-D79BB66F8EF5}"/>
              </a:ext>
            </a:extLst>
          </p:cNvPr>
          <p:cNvGrpSpPr/>
          <p:nvPr/>
        </p:nvGrpSpPr>
        <p:grpSpPr>
          <a:xfrm>
            <a:off x="1354331" y="247936"/>
            <a:ext cx="9485079" cy="900408"/>
            <a:chOff x="3200263" y="238883"/>
            <a:chExt cx="5496695" cy="900408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86AA5DE-5E01-4FEE-8C0C-757573E7780F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Impact of COVID-19 on Travel Routes / Airlines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89EF72B-70C0-472A-A913-123C249B83F5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4FCBCF18-C8A7-4C60-8C6A-DC1027FE7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1153" y="2037658"/>
            <a:ext cx="8063922" cy="434019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F84F191E-8BF5-46FE-8A79-9EEB45451D5C}"/>
              </a:ext>
            </a:extLst>
          </p:cNvPr>
          <p:cNvSpPr txBox="1"/>
          <p:nvPr/>
        </p:nvSpPr>
        <p:spPr>
          <a:xfrm>
            <a:off x="2699930" y="1200598"/>
            <a:ext cx="650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D7373"/>
                </a:solidFill>
                <a:latin typeface="Tw Cen MT" panose="020B0602020104020603" pitchFamily="34" charset="0"/>
              </a:rPr>
              <a:t>Most Affected Travel Routes (Jan - Jun 2020)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00FAA1-C272-4D94-AE49-B673E404512E}"/>
              </a:ext>
            </a:extLst>
          </p:cNvPr>
          <p:cNvSpPr/>
          <p:nvPr/>
        </p:nvSpPr>
        <p:spPr>
          <a:xfrm>
            <a:off x="3305174" y="2571750"/>
            <a:ext cx="352425" cy="264795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748A5-8FAF-4544-AE05-BA637EA75669}"/>
              </a:ext>
            </a:extLst>
          </p:cNvPr>
          <p:cNvSpPr txBox="1"/>
          <p:nvPr/>
        </p:nvSpPr>
        <p:spPr>
          <a:xfrm>
            <a:off x="3209925" y="2241099"/>
            <a:ext cx="619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C6B6B"/>
                </a:solidFill>
              </a:rPr>
              <a:t>521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1E3CF63-95ED-49A3-84C3-0467AD8C3B49}"/>
              </a:ext>
            </a:extLst>
          </p:cNvPr>
          <p:cNvSpPr/>
          <p:nvPr/>
        </p:nvSpPr>
        <p:spPr>
          <a:xfrm rot="3141375">
            <a:off x="2903198" y="5091434"/>
            <a:ext cx="342988" cy="1096960"/>
          </a:xfrm>
          <a:prstGeom prst="ellipse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2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4" grpId="0"/>
      <p:bldP spid="4" grpId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-51737"/>
            <a:ext cx="12482920" cy="6909737"/>
            <a:chOff x="-9296849" y="-51737"/>
            <a:chExt cx="12482920" cy="690973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3889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26226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97056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1263564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1964711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2257707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526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3906974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4199970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4883350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5176346"/>
              <a:ext cx="10896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Impact 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0"/>
            <a:ext cx="12482924" cy="6909959"/>
            <a:chOff x="-12129822" y="0"/>
            <a:chExt cx="12482924" cy="690995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585284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613429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628C1AD-192E-4684-BED0-D79BB66F8EF5}"/>
              </a:ext>
            </a:extLst>
          </p:cNvPr>
          <p:cNvGrpSpPr/>
          <p:nvPr/>
        </p:nvGrpSpPr>
        <p:grpSpPr>
          <a:xfrm>
            <a:off x="1354331" y="247936"/>
            <a:ext cx="9485079" cy="900408"/>
            <a:chOff x="3200263" y="238883"/>
            <a:chExt cx="5496695" cy="900408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86AA5DE-5E01-4FEE-8C0C-757573E7780F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Impact of COVID-19 on Travel Routes / Airlines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89EF72B-70C0-472A-A913-123C249B83F5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4FCBCF18-C8A7-4C60-8C6A-DC1027FE7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775" y="2101152"/>
            <a:ext cx="8346190" cy="434019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F84F191E-8BF5-46FE-8A79-9EEB45451D5C}"/>
              </a:ext>
            </a:extLst>
          </p:cNvPr>
          <p:cNvSpPr txBox="1"/>
          <p:nvPr/>
        </p:nvSpPr>
        <p:spPr>
          <a:xfrm>
            <a:off x="2699930" y="1200598"/>
            <a:ext cx="650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D7373"/>
                </a:solidFill>
                <a:latin typeface="Tw Cen MT" panose="020B0602020104020603" pitchFamily="34" charset="0"/>
              </a:rPr>
              <a:t>Most Affected Airlines (Jan - Jun 2020)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00FAA1-C272-4D94-AE49-B673E404512E}"/>
              </a:ext>
            </a:extLst>
          </p:cNvPr>
          <p:cNvSpPr/>
          <p:nvPr/>
        </p:nvSpPr>
        <p:spPr>
          <a:xfrm>
            <a:off x="3478699" y="2615070"/>
            <a:ext cx="476820" cy="2241573"/>
          </a:xfrm>
          <a:prstGeom prst="rect">
            <a:avLst/>
          </a:prstGeom>
          <a:solidFill>
            <a:srgbClr val="9C5BCD"/>
          </a:solidFill>
          <a:ln>
            <a:solidFill>
              <a:srgbClr val="9C5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748A5-8FAF-4544-AE05-BA637EA75669}"/>
              </a:ext>
            </a:extLst>
          </p:cNvPr>
          <p:cNvSpPr txBox="1"/>
          <p:nvPr/>
        </p:nvSpPr>
        <p:spPr>
          <a:xfrm>
            <a:off x="3228975" y="228872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C6B6B"/>
                </a:solidFill>
              </a:rPr>
              <a:t>78,000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1E3CF63-95ED-49A3-84C3-0467AD8C3B49}"/>
              </a:ext>
            </a:extLst>
          </p:cNvPr>
          <p:cNvSpPr/>
          <p:nvPr/>
        </p:nvSpPr>
        <p:spPr>
          <a:xfrm rot="3141375">
            <a:off x="2840252" y="4667649"/>
            <a:ext cx="342988" cy="1707839"/>
          </a:xfrm>
          <a:prstGeom prst="ellipse">
            <a:avLst/>
          </a:prstGeom>
          <a:solidFill>
            <a:srgbClr val="EDE2F6">
              <a:alpha val="52941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D29607-F198-440B-BEDD-8F916FAFAD25}"/>
              </a:ext>
            </a:extLst>
          </p:cNvPr>
          <p:cNvSpPr/>
          <p:nvPr/>
        </p:nvSpPr>
        <p:spPr>
          <a:xfrm rot="3141375">
            <a:off x="3444357" y="4678306"/>
            <a:ext cx="342988" cy="1707839"/>
          </a:xfrm>
          <a:prstGeom prst="ellipse">
            <a:avLst/>
          </a:prstGeom>
          <a:solidFill>
            <a:srgbClr val="EDE2F6">
              <a:alpha val="52941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C598C05-8AB0-461D-8FD5-A7A393B8D222}"/>
              </a:ext>
            </a:extLst>
          </p:cNvPr>
          <p:cNvSpPr/>
          <p:nvPr/>
        </p:nvSpPr>
        <p:spPr>
          <a:xfrm rot="3141375">
            <a:off x="4144160" y="4643108"/>
            <a:ext cx="342988" cy="1707839"/>
          </a:xfrm>
          <a:prstGeom prst="ellipse">
            <a:avLst/>
          </a:prstGeom>
          <a:solidFill>
            <a:srgbClr val="EDE2F6">
              <a:alpha val="52941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859265F-DA19-442A-B967-6486268EFD38}"/>
              </a:ext>
            </a:extLst>
          </p:cNvPr>
          <p:cNvSpPr/>
          <p:nvPr/>
        </p:nvSpPr>
        <p:spPr>
          <a:xfrm rot="3141375">
            <a:off x="4804216" y="4626346"/>
            <a:ext cx="342988" cy="1707839"/>
          </a:xfrm>
          <a:prstGeom prst="ellipse">
            <a:avLst/>
          </a:prstGeom>
          <a:solidFill>
            <a:srgbClr val="EDE2F6">
              <a:alpha val="52941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3" grpId="1" animBg="1"/>
      <p:bldP spid="4" grpId="0"/>
      <p:bldP spid="4" grpId="1"/>
      <p:bldP spid="4" grpId="2"/>
      <p:bldP spid="48" grpId="0" animBg="1"/>
      <p:bldP spid="39" grpId="0" animBg="1"/>
      <p:bldP spid="44" grpId="0" animBg="1"/>
      <p:bldP spid="5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6976</TotalTime>
  <Words>584</Words>
  <Application>Microsoft Office PowerPoint</Application>
  <PresentationFormat>Widescreen</PresentationFormat>
  <Paragraphs>216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Usha</cp:lastModifiedBy>
  <cp:revision>147</cp:revision>
  <dcterms:created xsi:type="dcterms:W3CDTF">2020-09-29T10:58:38Z</dcterms:created>
  <dcterms:modified xsi:type="dcterms:W3CDTF">2020-10-21T01:09:26Z</dcterms:modified>
</cp:coreProperties>
</file>